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6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Roboto"/>
      <p:regular r:id="rId18"/>
      <p:bold r:id="rId19"/>
      <p:italic r:id="rId20"/>
      <p:boldItalic r:id="rId21"/>
    </p:embeddedFont>
    <p:embeddedFont>
      <p:font typeface="Montserrat"/>
      <p:regular r:id="rId22"/>
      <p:bold r:id="rId23"/>
      <p:italic r:id="rId24"/>
      <p:boldItalic r:id="rId25"/>
    </p:embeddedFont>
    <p:embeddedFont>
      <p:font typeface="Karla"/>
      <p:regular r:id="rId26"/>
      <p:bold r:id="rId27"/>
      <p:italic r:id="rId28"/>
      <p:boldItalic r:id="rId2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italic.fntdata"/><Relationship Id="rId22" Type="http://schemas.openxmlformats.org/officeDocument/2006/relationships/font" Target="fonts/Montserrat-regular.fntdata"/><Relationship Id="rId21" Type="http://schemas.openxmlformats.org/officeDocument/2006/relationships/font" Target="fonts/Roboto-boldItalic.fntdata"/><Relationship Id="rId24" Type="http://schemas.openxmlformats.org/officeDocument/2006/relationships/font" Target="fonts/Montserrat-italic.fntdata"/><Relationship Id="rId23" Type="http://schemas.openxmlformats.org/officeDocument/2006/relationships/font" Target="fonts/Montserrat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Karla-regular.fntdata"/><Relationship Id="rId25" Type="http://schemas.openxmlformats.org/officeDocument/2006/relationships/font" Target="fonts/Montserrat-boldItalic.fntdata"/><Relationship Id="rId28" Type="http://schemas.openxmlformats.org/officeDocument/2006/relationships/font" Target="fonts/Karla-italic.fntdata"/><Relationship Id="rId27" Type="http://schemas.openxmlformats.org/officeDocument/2006/relationships/font" Target="fonts/Karla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Karla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font" Target="fonts/Roboto-bold.fntdata"/><Relationship Id="rId18" Type="http://schemas.openxmlformats.org/officeDocument/2006/relationships/font" Target="fonts/Roboto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6b27b8bbce_0_25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6b27b8bbce_0_2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70b7794085_0_4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70b7794085_0_4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70bfb1c3af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70bfb1c3af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70bfb1c3af_0_148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70bfb1c3af_0_14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6b27b8bbce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6b27b8bbc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6b27b8bbce_0_76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6b27b8bbce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6b27b8bbce_0_8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6b27b8bbce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70b7794085_0_4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70b7794085_0_4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6b27b8bbce_0_15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6b27b8bbce_0_1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6b27b8bbce_0_16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6b27b8bbce_0_1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70b7794085_0_4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70b7794085_0_4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18925" y="-9675"/>
            <a:ext cx="5276875" cy="5167075"/>
          </a:xfrm>
          <a:custGeom>
            <a:rect b="b" l="l" r="r" t="t"/>
            <a:pathLst>
              <a:path extrusionOk="0" h="206683" w="211075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11" name="Google Shape;11;p2"/>
          <p:cNvSpPr/>
          <p:nvPr/>
        </p:nvSpPr>
        <p:spPr>
          <a:xfrm>
            <a:off x="-9675" y="-9675"/>
            <a:ext cx="5276875" cy="5167075"/>
          </a:xfrm>
          <a:custGeom>
            <a:rect b="b" l="l" r="r" t="t"/>
            <a:pathLst>
              <a:path extrusionOk="0" h="206683" w="211075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648300" y="3175950"/>
            <a:ext cx="3530700" cy="1182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/>
          <p:nvPr/>
        </p:nvSpPr>
        <p:spPr>
          <a:xfrm>
            <a:off x="22860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63" name="Google Shape;63;p11"/>
          <p:cNvSpPr/>
          <p:nvPr/>
        </p:nvSpPr>
        <p:spPr>
          <a:xfrm>
            <a:off x="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41000" y="4025300"/>
            <a:ext cx="7845900" cy="51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>
              <a:spcBef>
                <a:spcPts val="360"/>
              </a:spcBef>
              <a:spcAft>
                <a:spcPts val="0"/>
              </a:spcAft>
              <a:buSzPts val="2000"/>
              <a:buNone/>
              <a:defRPr/>
            </a:lvl1pPr>
          </a:lstStyle>
          <a:p/>
        </p:txBody>
      </p:sp>
      <p:sp>
        <p:nvSpPr>
          <p:cNvPr id="65" name="Google Shape;65;p11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/>
          <p:nvPr/>
        </p:nvSpPr>
        <p:spPr>
          <a:xfrm>
            <a:off x="22860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68" name="Google Shape;68;p12"/>
          <p:cNvSpPr/>
          <p:nvPr/>
        </p:nvSpPr>
        <p:spPr>
          <a:xfrm>
            <a:off x="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9" name="Google Shape;69;p12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mpty">
  <p:cSld name="BLANK_1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3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_2">
  <p:cSld name="TITLE_2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74" name="Google Shape;74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75" name="Google Shape;75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5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78" name="Google Shape;78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ubtitle">
  <p:cSld name="TITLE_1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/>
          <p:nvPr/>
        </p:nvSpPr>
        <p:spPr>
          <a:xfrm>
            <a:off x="218925" y="-9675"/>
            <a:ext cx="5276875" cy="5167075"/>
          </a:xfrm>
          <a:custGeom>
            <a:rect b="b" l="l" r="r" t="t"/>
            <a:pathLst>
              <a:path extrusionOk="0" h="206683" w="211075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15" name="Google Shape;15;p3"/>
          <p:cNvSpPr/>
          <p:nvPr/>
        </p:nvSpPr>
        <p:spPr>
          <a:xfrm>
            <a:off x="-9675" y="-9675"/>
            <a:ext cx="5276875" cy="5167075"/>
          </a:xfrm>
          <a:custGeom>
            <a:rect b="b" l="l" r="r" t="t"/>
            <a:pathLst>
              <a:path extrusionOk="0" h="206683" w="211075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6" name="Google Shape;16;p3"/>
          <p:cNvSpPr txBox="1"/>
          <p:nvPr>
            <p:ph type="ctrTitle"/>
          </p:nvPr>
        </p:nvSpPr>
        <p:spPr>
          <a:xfrm>
            <a:off x="648300" y="1354750"/>
            <a:ext cx="3522300" cy="298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6724950" y="3265700"/>
            <a:ext cx="1906200" cy="103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1 column + image">
  <p:cSld name="TITLE_1_2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218925" y="-9675"/>
            <a:ext cx="5276875" cy="5167075"/>
          </a:xfrm>
          <a:custGeom>
            <a:rect b="b" l="l" r="r" t="t"/>
            <a:pathLst>
              <a:path extrusionOk="0" h="206683" w="211075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20" name="Google Shape;20;p4"/>
          <p:cNvSpPr/>
          <p:nvPr/>
        </p:nvSpPr>
        <p:spPr>
          <a:xfrm>
            <a:off x="-9675" y="-9675"/>
            <a:ext cx="5276875" cy="5167075"/>
          </a:xfrm>
          <a:custGeom>
            <a:rect b="b" l="l" r="r" t="t"/>
            <a:pathLst>
              <a:path extrusionOk="0" h="206683" w="211075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838309" y="1807900"/>
            <a:ext cx="3148200" cy="4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838250" y="2419350"/>
            <a:ext cx="3148200" cy="225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rtl="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indent="-355600" lvl="1" marL="9144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indent="-355600" lvl="2" marL="1371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indent="-355600" lvl="3" marL="18288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indent="-355600" lvl="4" marL="22860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indent="-355600" lvl="5" marL="27432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indent="-355600" lvl="6" marL="32004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indent="-355600" lvl="7" marL="3657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indent="-355600" lvl="8" marL="41148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big image">
  <p:cSld name="TITLE_1_2_1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>
            <a:off x="209250" y="-9675"/>
            <a:ext cx="3076750" cy="5167075"/>
          </a:xfrm>
          <a:custGeom>
            <a:rect b="b" l="l" r="r" t="t"/>
            <a:pathLst>
              <a:path extrusionOk="0" h="206683" w="123070">
                <a:moveTo>
                  <a:pt x="0" y="0"/>
                </a:moveTo>
                <a:lnTo>
                  <a:pt x="0" y="206683"/>
                </a:lnTo>
                <a:lnTo>
                  <a:pt x="123070" y="206545"/>
                </a:lnTo>
                <a:lnTo>
                  <a:pt x="67807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26" name="Google Shape;26;p5"/>
          <p:cNvSpPr/>
          <p:nvPr/>
        </p:nvSpPr>
        <p:spPr>
          <a:xfrm>
            <a:off x="-19350" y="-9675"/>
            <a:ext cx="3076750" cy="5167075"/>
          </a:xfrm>
          <a:custGeom>
            <a:rect b="b" l="l" r="r" t="t"/>
            <a:pathLst>
              <a:path extrusionOk="0" h="206683" w="123070">
                <a:moveTo>
                  <a:pt x="0" y="0"/>
                </a:moveTo>
                <a:lnTo>
                  <a:pt x="0" y="206683"/>
                </a:lnTo>
                <a:lnTo>
                  <a:pt x="123070" y="206545"/>
                </a:lnTo>
                <a:lnTo>
                  <a:pt x="67807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7" name="Google Shape;27;p5"/>
          <p:cNvSpPr txBox="1"/>
          <p:nvPr>
            <p:ph type="title"/>
          </p:nvPr>
        </p:nvSpPr>
        <p:spPr>
          <a:xfrm>
            <a:off x="609704" y="4116875"/>
            <a:ext cx="1609800" cy="4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Quote">
  <p:cSld name="TITLE_1_1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/>
          <p:nvPr/>
        </p:nvSpPr>
        <p:spPr>
          <a:xfrm>
            <a:off x="22860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31" name="Google Shape;31;p6"/>
          <p:cNvSpPr/>
          <p:nvPr/>
        </p:nvSpPr>
        <p:spPr>
          <a:xfrm>
            <a:off x="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2" name="Google Shape;32;p6"/>
          <p:cNvSpPr txBox="1"/>
          <p:nvPr/>
        </p:nvSpPr>
        <p:spPr>
          <a:xfrm>
            <a:off x="799645" y="697675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k" sz="12000">
                <a:solidFill>
                  <a:srgbClr val="CCCCCC"/>
                </a:solidFill>
                <a:latin typeface="Montserrat"/>
                <a:ea typeface="Montserrat"/>
                <a:cs typeface="Montserrat"/>
                <a:sym typeface="Montserrat"/>
              </a:rPr>
              <a:t>“</a:t>
            </a:r>
            <a:endParaRPr sz="12000">
              <a:solidFill>
                <a:srgbClr val="CCCCC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3" name="Google Shape;33;p6"/>
          <p:cNvSpPr txBox="1"/>
          <p:nvPr>
            <p:ph idx="1" type="body"/>
          </p:nvPr>
        </p:nvSpPr>
        <p:spPr>
          <a:xfrm>
            <a:off x="838250" y="1657350"/>
            <a:ext cx="5324100" cy="225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rtl="0">
              <a:spcBef>
                <a:spcPts val="600"/>
              </a:spcBef>
              <a:spcAft>
                <a:spcPts val="0"/>
              </a:spcAft>
              <a:buSzPts val="2400"/>
              <a:buFont typeface="Montserrat"/>
              <a:buChar char="▸"/>
              <a:defRPr sz="2400"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▹"/>
              <a:defRPr sz="2400">
                <a:latin typeface="Montserrat"/>
                <a:ea typeface="Montserrat"/>
                <a:cs typeface="Montserrat"/>
                <a:sym typeface="Montserrat"/>
              </a:defRPr>
            </a:lvl2pPr>
            <a:lvl3pPr indent="-381000" lvl="2" marL="13716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▹"/>
              <a:defRPr sz="2400">
                <a:latin typeface="Montserrat"/>
                <a:ea typeface="Montserrat"/>
                <a:cs typeface="Montserrat"/>
                <a:sym typeface="Montserrat"/>
              </a:defRPr>
            </a:lvl3pPr>
            <a:lvl4pPr indent="-381000" lvl="3" marL="18288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●"/>
              <a:defRPr sz="2400">
                <a:latin typeface="Montserrat"/>
                <a:ea typeface="Montserrat"/>
                <a:cs typeface="Montserrat"/>
                <a:sym typeface="Montserrat"/>
              </a:defRPr>
            </a:lvl4pPr>
            <a:lvl5pPr indent="-381000" lvl="4" marL="2286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○"/>
              <a:defRPr sz="2400">
                <a:latin typeface="Montserrat"/>
                <a:ea typeface="Montserrat"/>
                <a:cs typeface="Montserrat"/>
                <a:sym typeface="Montserrat"/>
              </a:defRPr>
            </a:lvl5pPr>
            <a:lvl6pPr indent="-381000" lvl="5" marL="27432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■"/>
              <a:defRPr sz="2400">
                <a:latin typeface="Montserrat"/>
                <a:ea typeface="Montserrat"/>
                <a:cs typeface="Montserrat"/>
                <a:sym typeface="Montserrat"/>
              </a:defRPr>
            </a:lvl6pPr>
            <a:lvl7pPr indent="-381000" lvl="6" marL="32004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●"/>
              <a:defRPr sz="2400">
                <a:latin typeface="Montserrat"/>
                <a:ea typeface="Montserrat"/>
                <a:cs typeface="Montserrat"/>
                <a:sym typeface="Montserrat"/>
              </a:defRPr>
            </a:lvl7pPr>
            <a:lvl8pPr indent="-381000" lvl="7" marL="36576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○"/>
              <a:defRPr sz="2400">
                <a:latin typeface="Montserrat"/>
                <a:ea typeface="Montserrat"/>
                <a:cs typeface="Montserrat"/>
                <a:sym typeface="Montserrat"/>
              </a:defRPr>
            </a:lvl8pPr>
            <a:lvl9pPr indent="-381000" lvl="8" marL="41148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■"/>
              <a:defRPr sz="24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34" name="Google Shape;34;p6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1 column" type="tx">
  <p:cSld name="TITLE_AND_BOD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/>
          <p:nvPr/>
        </p:nvSpPr>
        <p:spPr>
          <a:xfrm>
            <a:off x="22860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37" name="Google Shape;37;p7"/>
          <p:cNvSpPr/>
          <p:nvPr/>
        </p:nvSpPr>
        <p:spPr>
          <a:xfrm>
            <a:off x="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8" name="Google Shape;38;p7"/>
          <p:cNvSpPr txBox="1"/>
          <p:nvPr>
            <p:ph type="title"/>
          </p:nvPr>
        </p:nvSpPr>
        <p:spPr>
          <a:xfrm>
            <a:off x="838350" y="893500"/>
            <a:ext cx="5324100" cy="4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" type="body"/>
          </p:nvPr>
        </p:nvSpPr>
        <p:spPr>
          <a:xfrm>
            <a:off x="838250" y="1504950"/>
            <a:ext cx="5324100" cy="225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indent="-355600" lvl="1" marL="9144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indent="-355600" lvl="2" marL="1371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indent="-355600" lvl="3" marL="18288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indent="-355600" lvl="4" marL="22860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indent="-355600" lvl="5" marL="27432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indent="-355600" lvl="6" marL="32004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indent="-355600" lvl="7" marL="3657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indent="-355600" lvl="8" marL="41148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2 columns" type="twoColTx">
  <p:cSld name="TITLE_AND_TWO_COLUMNS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/>
          <p:nvPr/>
        </p:nvSpPr>
        <p:spPr>
          <a:xfrm>
            <a:off x="22860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43" name="Google Shape;43;p8"/>
          <p:cNvSpPr/>
          <p:nvPr/>
        </p:nvSpPr>
        <p:spPr>
          <a:xfrm>
            <a:off x="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4" name="Google Shape;44;p8"/>
          <p:cNvSpPr txBox="1"/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45" name="Google Shape;45;p8"/>
          <p:cNvSpPr txBox="1"/>
          <p:nvPr>
            <p:ph idx="1" type="body"/>
          </p:nvPr>
        </p:nvSpPr>
        <p:spPr>
          <a:xfrm>
            <a:off x="841001" y="1578025"/>
            <a:ext cx="2671800" cy="243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indent="-355600" lvl="1" marL="9144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indent="-355600" lvl="2" marL="1371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indent="-355600" lvl="3" marL="18288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indent="-355600" lvl="4" marL="22860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indent="-355600" lvl="5" marL="27432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indent="-355600" lvl="6" marL="32004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indent="-355600" lvl="7" marL="3657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indent="-355600" lvl="8" marL="41148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46" name="Google Shape;46;p8"/>
          <p:cNvSpPr txBox="1"/>
          <p:nvPr>
            <p:ph idx="2" type="body"/>
          </p:nvPr>
        </p:nvSpPr>
        <p:spPr>
          <a:xfrm>
            <a:off x="3673842" y="1578025"/>
            <a:ext cx="2671800" cy="243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indent="-355600" lvl="1" marL="9144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indent="-355600" lvl="2" marL="1371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indent="-355600" lvl="3" marL="18288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indent="-355600" lvl="4" marL="22860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indent="-355600" lvl="5" marL="27432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indent="-355600" lvl="6" marL="32004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indent="-355600" lvl="7" marL="3657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indent="-355600" lvl="8" marL="41148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3 columns">
  <p:cSld name="TITLE_AND_TWO_COLUMNS_1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/>
          <p:nvPr/>
        </p:nvSpPr>
        <p:spPr>
          <a:xfrm>
            <a:off x="22860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50" name="Google Shape;50;p9"/>
          <p:cNvSpPr/>
          <p:nvPr/>
        </p:nvSpPr>
        <p:spPr>
          <a:xfrm>
            <a:off x="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1" name="Google Shape;51;p9"/>
          <p:cNvSpPr txBox="1"/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" type="body"/>
          </p:nvPr>
        </p:nvSpPr>
        <p:spPr>
          <a:xfrm>
            <a:off x="841000" y="1600975"/>
            <a:ext cx="2094900" cy="241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53" name="Google Shape;53;p9"/>
          <p:cNvSpPr txBox="1"/>
          <p:nvPr>
            <p:ph idx="2" type="body"/>
          </p:nvPr>
        </p:nvSpPr>
        <p:spPr>
          <a:xfrm>
            <a:off x="3043281" y="1600975"/>
            <a:ext cx="2094900" cy="241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54" name="Google Shape;54;p9"/>
          <p:cNvSpPr txBox="1"/>
          <p:nvPr>
            <p:ph idx="3" type="body"/>
          </p:nvPr>
        </p:nvSpPr>
        <p:spPr>
          <a:xfrm>
            <a:off x="5245562" y="1600975"/>
            <a:ext cx="2094900" cy="241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55" name="Google Shape;55;p9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/>
          <p:nvPr/>
        </p:nvSpPr>
        <p:spPr>
          <a:xfrm>
            <a:off x="22860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58" name="Google Shape;58;p10"/>
          <p:cNvSpPr/>
          <p:nvPr/>
        </p:nvSpPr>
        <p:spPr>
          <a:xfrm>
            <a:off x="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9" name="Google Shape;59;p10"/>
          <p:cNvSpPr txBox="1"/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741100"/>
            <a:ext cx="5185200" cy="4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b="1" sz="24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b="1" sz="24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b="1" sz="24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b="1" sz="24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b="1" sz="24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b="1" sz="24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b="1" sz="24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b="1" sz="24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b="1" sz="24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352550"/>
            <a:ext cx="5185200" cy="22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▸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1pPr>
            <a:lvl2pPr indent="-3556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▹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2pPr>
            <a:lvl3pPr indent="-3556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▹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3pPr>
            <a:lvl4pPr indent="-3556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●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4pPr>
            <a:lvl5pPr indent="-3556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○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5pPr>
            <a:lvl6pPr indent="-3556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■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6pPr>
            <a:lvl7pPr indent="-3556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●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7pPr>
            <a:lvl8pPr indent="-3556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○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8pPr>
            <a:lvl9pPr indent="-3556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■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buNone/>
              <a:defRPr b="1" sz="13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r">
              <a:buNone/>
              <a:defRPr b="1" sz="13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r">
              <a:buNone/>
              <a:defRPr b="1" sz="13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r">
              <a:buNone/>
              <a:defRPr b="1" sz="13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r">
              <a:buNone/>
              <a:defRPr b="1" sz="13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r">
              <a:buNone/>
              <a:defRPr b="1" sz="13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r">
              <a:buNone/>
              <a:defRPr b="1" sz="13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r">
              <a:buNone/>
              <a:defRPr b="1" sz="13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r">
              <a:buNone/>
              <a:defRPr b="1" sz="13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>
    <p:fade thruBlk="1"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github.com/durasj/octosign" TargetMode="External"/><Relationship Id="rId4" Type="http://schemas.openxmlformats.org/officeDocument/2006/relationships/hyperlink" Target="https://thesis.science.upjs.sk/~jduras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humanities-digital-library.org/index.php/hdl/catalog/view/electronicsignatures/1/86-1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github.com/durasj/octosign/wiki/Requirements" TargetMode="External"/><Relationship Id="rId4" Type="http://schemas.openxmlformats.org/officeDocument/2006/relationships/hyperlink" Target="https://github.com/durasj/octosign/wiki/Backend-specificati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 txBox="1"/>
          <p:nvPr>
            <p:ph type="ctrTitle"/>
          </p:nvPr>
        </p:nvSpPr>
        <p:spPr>
          <a:xfrm>
            <a:off x="311700" y="1032875"/>
            <a:ext cx="8520600" cy="1756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k" sz="4800">
                <a:solidFill>
                  <a:srgbClr val="1A1F33"/>
                </a:solidFill>
              </a:rPr>
              <a:t>Open electronic signature software</a:t>
            </a:r>
            <a:endParaRPr sz="4800">
              <a:solidFill>
                <a:srgbClr val="1A1F33"/>
              </a:solidFill>
            </a:endParaRPr>
          </a:p>
        </p:txBody>
      </p:sp>
      <p:sp>
        <p:nvSpPr>
          <p:cNvPr id="84" name="Google Shape;84;p16"/>
          <p:cNvSpPr txBox="1"/>
          <p:nvPr>
            <p:ph idx="1" type="subTitle"/>
          </p:nvPr>
        </p:nvSpPr>
        <p:spPr>
          <a:xfrm>
            <a:off x="445375" y="3390501"/>
            <a:ext cx="4242600" cy="112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sk" sz="2400">
                <a:solidFill>
                  <a:srgbClr val="1A1F33"/>
                </a:solidFill>
                <a:latin typeface="Roboto"/>
                <a:ea typeface="Roboto"/>
                <a:cs typeface="Roboto"/>
                <a:sym typeface="Roboto"/>
              </a:rPr>
              <a:t>Author: Jakub Ďuraš</a:t>
            </a:r>
            <a:endParaRPr sz="2400">
              <a:solidFill>
                <a:srgbClr val="1A1F33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sk" sz="2400">
                <a:solidFill>
                  <a:srgbClr val="1A1F33"/>
                </a:solidFill>
                <a:latin typeface="Roboto"/>
                <a:ea typeface="Roboto"/>
                <a:cs typeface="Roboto"/>
                <a:sym typeface="Roboto"/>
              </a:rPr>
              <a:t>Tutor: RNDr. Viliam Kačala</a:t>
            </a:r>
            <a:endParaRPr sz="2400">
              <a:solidFill>
                <a:srgbClr val="1A1F3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85" name="Google Shape;8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70354" y="3334475"/>
            <a:ext cx="1461951" cy="14496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1A1F33"/>
        </a:solidFill>
      </p:bgPr>
    </p:bg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5"/>
          <p:cNvSpPr txBox="1"/>
          <p:nvPr>
            <p:ph type="title"/>
          </p:nvPr>
        </p:nvSpPr>
        <p:spPr>
          <a:xfrm>
            <a:off x="609700" y="3638250"/>
            <a:ext cx="1634100" cy="964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k"/>
              <a:t>APP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k"/>
              <a:t>ARCHITECTURE</a:t>
            </a:r>
            <a:endParaRPr/>
          </a:p>
        </p:txBody>
      </p:sp>
      <p:sp>
        <p:nvSpPr>
          <p:cNvPr id="145" name="Google Shape;145;p25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/>
              <a:t>‹#›</a:t>
            </a:fld>
            <a:endParaRPr/>
          </a:p>
        </p:txBody>
      </p:sp>
      <p:grpSp>
        <p:nvGrpSpPr>
          <p:cNvPr id="146" name="Google Shape;146;p25"/>
          <p:cNvGrpSpPr/>
          <p:nvPr/>
        </p:nvGrpSpPr>
        <p:grpSpPr>
          <a:xfrm>
            <a:off x="720419" y="2859685"/>
            <a:ext cx="452420" cy="433992"/>
            <a:chOff x="5233525" y="4954450"/>
            <a:chExt cx="538275" cy="516350"/>
          </a:xfrm>
        </p:grpSpPr>
        <p:sp>
          <p:nvSpPr>
            <p:cNvPr id="147" name="Google Shape;147;p25"/>
            <p:cNvSpPr/>
            <p:nvPr/>
          </p:nvSpPr>
          <p:spPr>
            <a:xfrm>
              <a:off x="5637825" y="4954450"/>
              <a:ext cx="89525" cy="89525"/>
            </a:xfrm>
            <a:custGeom>
              <a:rect b="b" l="l" r="r" t="t"/>
              <a:pathLst>
                <a:path extrusionOk="0" fill="none" h="3581" w="3581">
                  <a:moveTo>
                    <a:pt x="1023" y="3410"/>
                  </a:moveTo>
                  <a:lnTo>
                    <a:pt x="1023" y="3410"/>
                  </a:lnTo>
                  <a:lnTo>
                    <a:pt x="1193" y="3483"/>
                  </a:lnTo>
                  <a:lnTo>
                    <a:pt x="1388" y="3532"/>
                  </a:lnTo>
                  <a:lnTo>
                    <a:pt x="1583" y="3556"/>
                  </a:lnTo>
                  <a:lnTo>
                    <a:pt x="1778" y="3581"/>
                  </a:lnTo>
                  <a:lnTo>
                    <a:pt x="1778" y="3581"/>
                  </a:lnTo>
                  <a:lnTo>
                    <a:pt x="1973" y="3556"/>
                  </a:lnTo>
                  <a:lnTo>
                    <a:pt x="2143" y="3532"/>
                  </a:lnTo>
                  <a:lnTo>
                    <a:pt x="2314" y="3508"/>
                  </a:lnTo>
                  <a:lnTo>
                    <a:pt x="2484" y="3435"/>
                  </a:lnTo>
                  <a:lnTo>
                    <a:pt x="2630" y="3361"/>
                  </a:lnTo>
                  <a:lnTo>
                    <a:pt x="2776" y="3264"/>
                  </a:lnTo>
                  <a:lnTo>
                    <a:pt x="2923" y="3167"/>
                  </a:lnTo>
                  <a:lnTo>
                    <a:pt x="3044" y="3045"/>
                  </a:lnTo>
                  <a:lnTo>
                    <a:pt x="3166" y="2923"/>
                  </a:lnTo>
                  <a:lnTo>
                    <a:pt x="3264" y="2801"/>
                  </a:lnTo>
                  <a:lnTo>
                    <a:pt x="3361" y="2631"/>
                  </a:lnTo>
                  <a:lnTo>
                    <a:pt x="3434" y="2485"/>
                  </a:lnTo>
                  <a:lnTo>
                    <a:pt x="3483" y="2314"/>
                  </a:lnTo>
                  <a:lnTo>
                    <a:pt x="3531" y="2144"/>
                  </a:lnTo>
                  <a:lnTo>
                    <a:pt x="3556" y="1973"/>
                  </a:lnTo>
                  <a:lnTo>
                    <a:pt x="3580" y="1803"/>
                  </a:lnTo>
                  <a:lnTo>
                    <a:pt x="3580" y="1803"/>
                  </a:lnTo>
                  <a:lnTo>
                    <a:pt x="3556" y="1608"/>
                  </a:lnTo>
                  <a:lnTo>
                    <a:pt x="3531" y="1437"/>
                  </a:lnTo>
                  <a:lnTo>
                    <a:pt x="3483" y="1267"/>
                  </a:lnTo>
                  <a:lnTo>
                    <a:pt x="3434" y="1096"/>
                  </a:lnTo>
                  <a:lnTo>
                    <a:pt x="3361" y="950"/>
                  </a:lnTo>
                  <a:lnTo>
                    <a:pt x="3264" y="804"/>
                  </a:lnTo>
                  <a:lnTo>
                    <a:pt x="3166" y="658"/>
                  </a:lnTo>
                  <a:lnTo>
                    <a:pt x="3044" y="536"/>
                  </a:lnTo>
                  <a:lnTo>
                    <a:pt x="2923" y="414"/>
                  </a:lnTo>
                  <a:lnTo>
                    <a:pt x="2776" y="317"/>
                  </a:lnTo>
                  <a:lnTo>
                    <a:pt x="2630" y="220"/>
                  </a:lnTo>
                  <a:lnTo>
                    <a:pt x="2484" y="147"/>
                  </a:lnTo>
                  <a:lnTo>
                    <a:pt x="2314" y="98"/>
                  </a:lnTo>
                  <a:lnTo>
                    <a:pt x="2143" y="49"/>
                  </a:lnTo>
                  <a:lnTo>
                    <a:pt x="1973" y="25"/>
                  </a:lnTo>
                  <a:lnTo>
                    <a:pt x="1778" y="0"/>
                  </a:lnTo>
                  <a:lnTo>
                    <a:pt x="1778" y="0"/>
                  </a:lnTo>
                  <a:lnTo>
                    <a:pt x="1607" y="25"/>
                  </a:lnTo>
                  <a:lnTo>
                    <a:pt x="1437" y="49"/>
                  </a:lnTo>
                  <a:lnTo>
                    <a:pt x="1266" y="98"/>
                  </a:lnTo>
                  <a:lnTo>
                    <a:pt x="1096" y="147"/>
                  </a:lnTo>
                  <a:lnTo>
                    <a:pt x="925" y="220"/>
                  </a:lnTo>
                  <a:lnTo>
                    <a:pt x="779" y="317"/>
                  </a:lnTo>
                  <a:lnTo>
                    <a:pt x="658" y="414"/>
                  </a:lnTo>
                  <a:lnTo>
                    <a:pt x="536" y="536"/>
                  </a:lnTo>
                  <a:lnTo>
                    <a:pt x="414" y="658"/>
                  </a:lnTo>
                  <a:lnTo>
                    <a:pt x="317" y="804"/>
                  </a:lnTo>
                  <a:lnTo>
                    <a:pt x="219" y="950"/>
                  </a:lnTo>
                  <a:lnTo>
                    <a:pt x="146" y="1096"/>
                  </a:lnTo>
                  <a:lnTo>
                    <a:pt x="73" y="1267"/>
                  </a:lnTo>
                  <a:lnTo>
                    <a:pt x="49" y="1437"/>
                  </a:lnTo>
                  <a:lnTo>
                    <a:pt x="24" y="1608"/>
                  </a:lnTo>
                  <a:lnTo>
                    <a:pt x="0" y="1803"/>
                  </a:lnTo>
                  <a:lnTo>
                    <a:pt x="0" y="1803"/>
                  </a:lnTo>
                  <a:lnTo>
                    <a:pt x="24" y="2071"/>
                  </a:lnTo>
                  <a:lnTo>
                    <a:pt x="97" y="2339"/>
                  </a:lnTo>
                  <a:lnTo>
                    <a:pt x="195" y="2582"/>
                  </a:lnTo>
                  <a:lnTo>
                    <a:pt x="317" y="2801"/>
                  </a:lnTo>
                </a:path>
              </a:pathLst>
            </a:custGeom>
            <a:noFill/>
            <a:ln cap="rnd" cmpd="sng" w="121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highlight>
                  <a:schemeClr val="dk1"/>
                </a:highlight>
              </a:endParaRPr>
            </a:p>
          </p:txBody>
        </p:sp>
        <p:sp>
          <p:nvSpPr>
            <p:cNvPr id="148" name="Google Shape;148;p25"/>
            <p:cNvSpPr/>
            <p:nvPr/>
          </p:nvSpPr>
          <p:spPr>
            <a:xfrm>
              <a:off x="5323025" y="4980625"/>
              <a:ext cx="88925" cy="88925"/>
            </a:xfrm>
            <a:custGeom>
              <a:rect b="b" l="l" r="r" t="t"/>
              <a:pathLst>
                <a:path extrusionOk="0" fill="none" h="3557" w="3557">
                  <a:moveTo>
                    <a:pt x="3191" y="2850"/>
                  </a:moveTo>
                  <a:lnTo>
                    <a:pt x="3191" y="2850"/>
                  </a:lnTo>
                  <a:lnTo>
                    <a:pt x="3313" y="2680"/>
                  </a:lnTo>
                  <a:lnTo>
                    <a:pt x="3410" y="2509"/>
                  </a:lnTo>
                  <a:lnTo>
                    <a:pt x="3483" y="2314"/>
                  </a:lnTo>
                  <a:lnTo>
                    <a:pt x="3532" y="2095"/>
                  </a:lnTo>
                  <a:lnTo>
                    <a:pt x="3532" y="2095"/>
                  </a:lnTo>
                  <a:lnTo>
                    <a:pt x="3556" y="1925"/>
                  </a:lnTo>
                  <a:lnTo>
                    <a:pt x="3556" y="1730"/>
                  </a:lnTo>
                  <a:lnTo>
                    <a:pt x="3556" y="1559"/>
                  </a:lnTo>
                  <a:lnTo>
                    <a:pt x="3508" y="1389"/>
                  </a:lnTo>
                  <a:lnTo>
                    <a:pt x="3459" y="1218"/>
                  </a:lnTo>
                  <a:lnTo>
                    <a:pt x="3410" y="1072"/>
                  </a:lnTo>
                  <a:lnTo>
                    <a:pt x="3337" y="902"/>
                  </a:lnTo>
                  <a:lnTo>
                    <a:pt x="3240" y="756"/>
                  </a:lnTo>
                  <a:lnTo>
                    <a:pt x="3142" y="634"/>
                  </a:lnTo>
                  <a:lnTo>
                    <a:pt x="3021" y="512"/>
                  </a:lnTo>
                  <a:lnTo>
                    <a:pt x="2899" y="390"/>
                  </a:lnTo>
                  <a:lnTo>
                    <a:pt x="2753" y="293"/>
                  </a:lnTo>
                  <a:lnTo>
                    <a:pt x="2606" y="196"/>
                  </a:lnTo>
                  <a:lnTo>
                    <a:pt x="2436" y="122"/>
                  </a:lnTo>
                  <a:lnTo>
                    <a:pt x="2266" y="74"/>
                  </a:lnTo>
                  <a:lnTo>
                    <a:pt x="2095" y="25"/>
                  </a:lnTo>
                  <a:lnTo>
                    <a:pt x="2095" y="25"/>
                  </a:lnTo>
                  <a:lnTo>
                    <a:pt x="1925" y="1"/>
                  </a:lnTo>
                  <a:lnTo>
                    <a:pt x="1730" y="1"/>
                  </a:lnTo>
                  <a:lnTo>
                    <a:pt x="1559" y="1"/>
                  </a:lnTo>
                  <a:lnTo>
                    <a:pt x="1389" y="25"/>
                  </a:lnTo>
                  <a:lnTo>
                    <a:pt x="1218" y="74"/>
                  </a:lnTo>
                  <a:lnTo>
                    <a:pt x="1072" y="147"/>
                  </a:lnTo>
                  <a:lnTo>
                    <a:pt x="902" y="220"/>
                  </a:lnTo>
                  <a:lnTo>
                    <a:pt x="756" y="317"/>
                  </a:lnTo>
                  <a:lnTo>
                    <a:pt x="634" y="415"/>
                  </a:lnTo>
                  <a:lnTo>
                    <a:pt x="512" y="537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1"/>
                  </a:lnTo>
                  <a:lnTo>
                    <a:pt x="122" y="1097"/>
                  </a:lnTo>
                  <a:lnTo>
                    <a:pt x="74" y="1267"/>
                  </a:lnTo>
                  <a:lnTo>
                    <a:pt x="25" y="1462"/>
                  </a:lnTo>
                  <a:lnTo>
                    <a:pt x="25" y="1462"/>
                  </a:lnTo>
                  <a:lnTo>
                    <a:pt x="1" y="1633"/>
                  </a:lnTo>
                  <a:lnTo>
                    <a:pt x="1" y="1803"/>
                  </a:lnTo>
                  <a:lnTo>
                    <a:pt x="1" y="1998"/>
                  </a:lnTo>
                  <a:lnTo>
                    <a:pt x="25" y="2168"/>
                  </a:lnTo>
                  <a:lnTo>
                    <a:pt x="74" y="2339"/>
                  </a:lnTo>
                  <a:lnTo>
                    <a:pt x="147" y="2485"/>
                  </a:lnTo>
                  <a:lnTo>
                    <a:pt x="220" y="2655"/>
                  </a:lnTo>
                  <a:lnTo>
                    <a:pt x="317" y="2777"/>
                  </a:lnTo>
                  <a:lnTo>
                    <a:pt x="415" y="2923"/>
                  </a:lnTo>
                  <a:lnTo>
                    <a:pt x="536" y="3045"/>
                  </a:lnTo>
                  <a:lnTo>
                    <a:pt x="658" y="3167"/>
                  </a:lnTo>
                  <a:lnTo>
                    <a:pt x="804" y="3264"/>
                  </a:lnTo>
                  <a:lnTo>
                    <a:pt x="950" y="3362"/>
                  </a:lnTo>
                  <a:lnTo>
                    <a:pt x="1096" y="3435"/>
                  </a:lnTo>
                  <a:lnTo>
                    <a:pt x="1267" y="3483"/>
                  </a:lnTo>
                  <a:lnTo>
                    <a:pt x="1462" y="3532"/>
                  </a:lnTo>
                  <a:lnTo>
                    <a:pt x="1462" y="3532"/>
                  </a:lnTo>
                  <a:lnTo>
                    <a:pt x="1705" y="3557"/>
                  </a:lnTo>
                  <a:lnTo>
                    <a:pt x="1973" y="3557"/>
                  </a:lnTo>
                  <a:lnTo>
                    <a:pt x="2217" y="3508"/>
                  </a:lnTo>
                  <a:lnTo>
                    <a:pt x="2460" y="3435"/>
                  </a:lnTo>
                </a:path>
              </a:pathLst>
            </a:custGeom>
            <a:noFill/>
            <a:ln cap="rnd" cmpd="sng" w="121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highlight>
                  <a:schemeClr val="dk1"/>
                </a:highlight>
              </a:endParaRPr>
            </a:p>
          </p:txBody>
        </p:sp>
        <p:sp>
          <p:nvSpPr>
            <p:cNvPr id="149" name="Google Shape;149;p25"/>
            <p:cNvSpPr/>
            <p:nvPr/>
          </p:nvSpPr>
          <p:spPr>
            <a:xfrm>
              <a:off x="5233525" y="5255225"/>
              <a:ext cx="89525" cy="89525"/>
            </a:xfrm>
            <a:custGeom>
              <a:rect b="b" l="l" r="r" t="t"/>
              <a:pathLst>
                <a:path extrusionOk="0" fill="none" h="3581" w="3581">
                  <a:moveTo>
                    <a:pt x="3215" y="707"/>
                  </a:moveTo>
                  <a:lnTo>
                    <a:pt x="3215" y="707"/>
                  </a:lnTo>
                  <a:lnTo>
                    <a:pt x="3093" y="585"/>
                  </a:lnTo>
                  <a:lnTo>
                    <a:pt x="2972" y="464"/>
                  </a:lnTo>
                  <a:lnTo>
                    <a:pt x="2850" y="342"/>
                  </a:lnTo>
                  <a:lnTo>
                    <a:pt x="2679" y="244"/>
                  </a:lnTo>
                  <a:lnTo>
                    <a:pt x="2679" y="244"/>
                  </a:lnTo>
                  <a:lnTo>
                    <a:pt x="2533" y="171"/>
                  </a:lnTo>
                  <a:lnTo>
                    <a:pt x="2363" y="98"/>
                  </a:lnTo>
                  <a:lnTo>
                    <a:pt x="2192" y="50"/>
                  </a:lnTo>
                  <a:lnTo>
                    <a:pt x="2022" y="25"/>
                  </a:lnTo>
                  <a:lnTo>
                    <a:pt x="1851" y="1"/>
                  </a:lnTo>
                  <a:lnTo>
                    <a:pt x="1681" y="25"/>
                  </a:lnTo>
                  <a:lnTo>
                    <a:pt x="1510" y="25"/>
                  </a:lnTo>
                  <a:lnTo>
                    <a:pt x="1340" y="74"/>
                  </a:lnTo>
                  <a:lnTo>
                    <a:pt x="1169" y="123"/>
                  </a:lnTo>
                  <a:lnTo>
                    <a:pt x="1023" y="196"/>
                  </a:lnTo>
                  <a:lnTo>
                    <a:pt x="877" y="269"/>
                  </a:lnTo>
                  <a:lnTo>
                    <a:pt x="731" y="366"/>
                  </a:lnTo>
                  <a:lnTo>
                    <a:pt x="585" y="488"/>
                  </a:lnTo>
                  <a:lnTo>
                    <a:pt x="463" y="610"/>
                  </a:lnTo>
                  <a:lnTo>
                    <a:pt x="341" y="731"/>
                  </a:lnTo>
                  <a:lnTo>
                    <a:pt x="244" y="902"/>
                  </a:lnTo>
                  <a:lnTo>
                    <a:pt x="244" y="902"/>
                  </a:lnTo>
                  <a:lnTo>
                    <a:pt x="171" y="1048"/>
                  </a:lnTo>
                  <a:lnTo>
                    <a:pt x="98" y="1219"/>
                  </a:lnTo>
                  <a:lnTo>
                    <a:pt x="49" y="1389"/>
                  </a:lnTo>
                  <a:lnTo>
                    <a:pt x="25" y="1560"/>
                  </a:lnTo>
                  <a:lnTo>
                    <a:pt x="0" y="1730"/>
                  </a:lnTo>
                  <a:lnTo>
                    <a:pt x="0" y="1900"/>
                  </a:lnTo>
                  <a:lnTo>
                    <a:pt x="25" y="2071"/>
                  </a:lnTo>
                  <a:lnTo>
                    <a:pt x="73" y="2241"/>
                  </a:lnTo>
                  <a:lnTo>
                    <a:pt x="122" y="2412"/>
                  </a:lnTo>
                  <a:lnTo>
                    <a:pt x="195" y="2558"/>
                  </a:lnTo>
                  <a:lnTo>
                    <a:pt x="268" y="2729"/>
                  </a:lnTo>
                  <a:lnTo>
                    <a:pt x="366" y="2850"/>
                  </a:lnTo>
                  <a:lnTo>
                    <a:pt x="463" y="2996"/>
                  </a:lnTo>
                  <a:lnTo>
                    <a:pt x="609" y="3118"/>
                  </a:lnTo>
                  <a:lnTo>
                    <a:pt x="731" y="3240"/>
                  </a:lnTo>
                  <a:lnTo>
                    <a:pt x="901" y="3337"/>
                  </a:lnTo>
                  <a:lnTo>
                    <a:pt x="901" y="3337"/>
                  </a:lnTo>
                  <a:lnTo>
                    <a:pt x="1048" y="3410"/>
                  </a:lnTo>
                  <a:lnTo>
                    <a:pt x="1218" y="3484"/>
                  </a:lnTo>
                  <a:lnTo>
                    <a:pt x="1389" y="3532"/>
                  </a:lnTo>
                  <a:lnTo>
                    <a:pt x="1559" y="3557"/>
                  </a:lnTo>
                  <a:lnTo>
                    <a:pt x="1730" y="3581"/>
                  </a:lnTo>
                  <a:lnTo>
                    <a:pt x="1900" y="3581"/>
                  </a:lnTo>
                  <a:lnTo>
                    <a:pt x="2071" y="3557"/>
                  </a:lnTo>
                  <a:lnTo>
                    <a:pt x="2241" y="3508"/>
                  </a:lnTo>
                  <a:lnTo>
                    <a:pt x="2411" y="3459"/>
                  </a:lnTo>
                  <a:lnTo>
                    <a:pt x="2558" y="3410"/>
                  </a:lnTo>
                  <a:lnTo>
                    <a:pt x="2704" y="3313"/>
                  </a:lnTo>
                  <a:lnTo>
                    <a:pt x="2850" y="3216"/>
                  </a:lnTo>
                  <a:lnTo>
                    <a:pt x="2996" y="3118"/>
                  </a:lnTo>
                  <a:lnTo>
                    <a:pt x="3118" y="2996"/>
                  </a:lnTo>
                  <a:lnTo>
                    <a:pt x="3240" y="2850"/>
                  </a:lnTo>
                  <a:lnTo>
                    <a:pt x="3337" y="2704"/>
                  </a:lnTo>
                  <a:lnTo>
                    <a:pt x="3337" y="2704"/>
                  </a:lnTo>
                  <a:lnTo>
                    <a:pt x="3459" y="2412"/>
                  </a:lnTo>
                  <a:lnTo>
                    <a:pt x="3532" y="2144"/>
                  </a:lnTo>
                  <a:lnTo>
                    <a:pt x="3581" y="1852"/>
                  </a:lnTo>
                  <a:lnTo>
                    <a:pt x="3556" y="1560"/>
                  </a:lnTo>
                </a:path>
              </a:pathLst>
            </a:custGeom>
            <a:noFill/>
            <a:ln cap="rnd" cmpd="sng" w="121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highlight>
                  <a:schemeClr val="dk1"/>
                </a:highlight>
              </a:endParaRPr>
            </a:p>
          </p:txBody>
        </p:sp>
        <p:sp>
          <p:nvSpPr>
            <p:cNvPr id="150" name="Google Shape;150;p25"/>
            <p:cNvSpPr/>
            <p:nvPr/>
          </p:nvSpPr>
          <p:spPr>
            <a:xfrm>
              <a:off x="5453325" y="5382475"/>
              <a:ext cx="88925" cy="88325"/>
            </a:xfrm>
            <a:custGeom>
              <a:rect b="b" l="l" r="r" t="t"/>
              <a:pathLst>
                <a:path extrusionOk="0" fill="none" h="3533" w="3557">
                  <a:moveTo>
                    <a:pt x="1389" y="1"/>
                  </a:moveTo>
                  <a:lnTo>
                    <a:pt x="1389" y="1"/>
                  </a:lnTo>
                  <a:lnTo>
                    <a:pt x="1194" y="50"/>
                  </a:lnTo>
                  <a:lnTo>
                    <a:pt x="999" y="147"/>
                  </a:lnTo>
                  <a:lnTo>
                    <a:pt x="804" y="245"/>
                  </a:lnTo>
                  <a:lnTo>
                    <a:pt x="634" y="366"/>
                  </a:lnTo>
                  <a:lnTo>
                    <a:pt x="634" y="366"/>
                  </a:lnTo>
                  <a:lnTo>
                    <a:pt x="488" y="488"/>
                  </a:lnTo>
                  <a:lnTo>
                    <a:pt x="390" y="634"/>
                  </a:lnTo>
                  <a:lnTo>
                    <a:pt x="268" y="780"/>
                  </a:lnTo>
                  <a:lnTo>
                    <a:pt x="195" y="926"/>
                  </a:lnTo>
                  <a:lnTo>
                    <a:pt x="122" y="1073"/>
                  </a:lnTo>
                  <a:lnTo>
                    <a:pt x="74" y="1243"/>
                  </a:lnTo>
                  <a:lnTo>
                    <a:pt x="25" y="1414"/>
                  </a:lnTo>
                  <a:lnTo>
                    <a:pt x="0" y="1584"/>
                  </a:lnTo>
                  <a:lnTo>
                    <a:pt x="0" y="1755"/>
                  </a:lnTo>
                  <a:lnTo>
                    <a:pt x="0" y="1925"/>
                  </a:lnTo>
                  <a:lnTo>
                    <a:pt x="25" y="2096"/>
                  </a:lnTo>
                  <a:lnTo>
                    <a:pt x="74" y="2266"/>
                  </a:lnTo>
                  <a:lnTo>
                    <a:pt x="122" y="2412"/>
                  </a:lnTo>
                  <a:lnTo>
                    <a:pt x="195" y="2583"/>
                  </a:lnTo>
                  <a:lnTo>
                    <a:pt x="293" y="2729"/>
                  </a:lnTo>
                  <a:lnTo>
                    <a:pt x="415" y="2875"/>
                  </a:lnTo>
                  <a:lnTo>
                    <a:pt x="415" y="2875"/>
                  </a:lnTo>
                  <a:lnTo>
                    <a:pt x="536" y="3021"/>
                  </a:lnTo>
                  <a:lnTo>
                    <a:pt x="658" y="3143"/>
                  </a:lnTo>
                  <a:lnTo>
                    <a:pt x="804" y="3240"/>
                  </a:lnTo>
                  <a:lnTo>
                    <a:pt x="950" y="3313"/>
                  </a:lnTo>
                  <a:lnTo>
                    <a:pt x="1121" y="3386"/>
                  </a:lnTo>
                  <a:lnTo>
                    <a:pt x="1267" y="3459"/>
                  </a:lnTo>
                  <a:lnTo>
                    <a:pt x="1437" y="3484"/>
                  </a:lnTo>
                  <a:lnTo>
                    <a:pt x="1608" y="3508"/>
                  </a:lnTo>
                  <a:lnTo>
                    <a:pt x="1778" y="3532"/>
                  </a:lnTo>
                  <a:lnTo>
                    <a:pt x="1949" y="3508"/>
                  </a:lnTo>
                  <a:lnTo>
                    <a:pt x="2119" y="3484"/>
                  </a:lnTo>
                  <a:lnTo>
                    <a:pt x="2290" y="3435"/>
                  </a:lnTo>
                  <a:lnTo>
                    <a:pt x="2460" y="3386"/>
                  </a:lnTo>
                  <a:lnTo>
                    <a:pt x="2606" y="3313"/>
                  </a:lnTo>
                  <a:lnTo>
                    <a:pt x="2777" y="3216"/>
                  </a:lnTo>
                  <a:lnTo>
                    <a:pt x="2923" y="3118"/>
                  </a:lnTo>
                  <a:lnTo>
                    <a:pt x="2923" y="3118"/>
                  </a:lnTo>
                  <a:lnTo>
                    <a:pt x="3045" y="2997"/>
                  </a:lnTo>
                  <a:lnTo>
                    <a:pt x="3167" y="2851"/>
                  </a:lnTo>
                  <a:lnTo>
                    <a:pt x="3264" y="2704"/>
                  </a:lnTo>
                  <a:lnTo>
                    <a:pt x="3361" y="2558"/>
                  </a:lnTo>
                  <a:lnTo>
                    <a:pt x="3435" y="2412"/>
                  </a:lnTo>
                  <a:lnTo>
                    <a:pt x="3483" y="2242"/>
                  </a:lnTo>
                  <a:lnTo>
                    <a:pt x="3532" y="2071"/>
                  </a:lnTo>
                  <a:lnTo>
                    <a:pt x="3556" y="1901"/>
                  </a:lnTo>
                  <a:lnTo>
                    <a:pt x="3556" y="1730"/>
                  </a:lnTo>
                  <a:lnTo>
                    <a:pt x="3556" y="1560"/>
                  </a:lnTo>
                  <a:lnTo>
                    <a:pt x="3532" y="1389"/>
                  </a:lnTo>
                  <a:lnTo>
                    <a:pt x="3483" y="1219"/>
                  </a:lnTo>
                  <a:lnTo>
                    <a:pt x="3410" y="1048"/>
                  </a:lnTo>
                  <a:lnTo>
                    <a:pt x="3337" y="902"/>
                  </a:lnTo>
                  <a:lnTo>
                    <a:pt x="3264" y="756"/>
                  </a:lnTo>
                  <a:lnTo>
                    <a:pt x="3142" y="610"/>
                  </a:lnTo>
                  <a:lnTo>
                    <a:pt x="3142" y="610"/>
                  </a:lnTo>
                  <a:lnTo>
                    <a:pt x="2972" y="415"/>
                  </a:lnTo>
                  <a:lnTo>
                    <a:pt x="2753" y="245"/>
                  </a:lnTo>
                  <a:lnTo>
                    <a:pt x="2533" y="123"/>
                  </a:lnTo>
                  <a:lnTo>
                    <a:pt x="2314" y="50"/>
                  </a:lnTo>
                </a:path>
              </a:pathLst>
            </a:custGeom>
            <a:noFill/>
            <a:ln cap="rnd" cmpd="sng" w="121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highlight>
                  <a:schemeClr val="dk1"/>
                </a:highlight>
              </a:endParaRPr>
            </a:p>
          </p:txBody>
        </p:sp>
        <p:sp>
          <p:nvSpPr>
            <p:cNvPr id="151" name="Google Shape;151;p25"/>
            <p:cNvSpPr/>
            <p:nvPr/>
          </p:nvSpPr>
          <p:spPr>
            <a:xfrm>
              <a:off x="5682875" y="5188875"/>
              <a:ext cx="88925" cy="89525"/>
            </a:xfrm>
            <a:custGeom>
              <a:rect b="b" l="l" r="r" t="t"/>
              <a:pathLst>
                <a:path extrusionOk="0" fill="none" h="3581" w="3557">
                  <a:moveTo>
                    <a:pt x="0" y="2022"/>
                  </a:moveTo>
                  <a:lnTo>
                    <a:pt x="0" y="2022"/>
                  </a:lnTo>
                  <a:lnTo>
                    <a:pt x="25" y="2216"/>
                  </a:lnTo>
                  <a:lnTo>
                    <a:pt x="98" y="2411"/>
                  </a:lnTo>
                  <a:lnTo>
                    <a:pt x="98" y="2411"/>
                  </a:lnTo>
                  <a:lnTo>
                    <a:pt x="171" y="2557"/>
                  </a:lnTo>
                  <a:lnTo>
                    <a:pt x="244" y="2728"/>
                  </a:lnTo>
                  <a:lnTo>
                    <a:pt x="341" y="2874"/>
                  </a:lnTo>
                  <a:lnTo>
                    <a:pt x="463" y="2996"/>
                  </a:lnTo>
                  <a:lnTo>
                    <a:pt x="585" y="3118"/>
                  </a:lnTo>
                  <a:lnTo>
                    <a:pt x="707" y="3239"/>
                  </a:lnTo>
                  <a:lnTo>
                    <a:pt x="853" y="3337"/>
                  </a:lnTo>
                  <a:lnTo>
                    <a:pt x="999" y="3410"/>
                  </a:lnTo>
                  <a:lnTo>
                    <a:pt x="1169" y="3483"/>
                  </a:lnTo>
                  <a:lnTo>
                    <a:pt x="1340" y="3532"/>
                  </a:lnTo>
                  <a:lnTo>
                    <a:pt x="1510" y="3556"/>
                  </a:lnTo>
                  <a:lnTo>
                    <a:pt x="1681" y="3580"/>
                  </a:lnTo>
                  <a:lnTo>
                    <a:pt x="1851" y="3580"/>
                  </a:lnTo>
                  <a:lnTo>
                    <a:pt x="2022" y="3556"/>
                  </a:lnTo>
                  <a:lnTo>
                    <a:pt x="2192" y="3532"/>
                  </a:lnTo>
                  <a:lnTo>
                    <a:pt x="2363" y="3459"/>
                  </a:lnTo>
                  <a:lnTo>
                    <a:pt x="2363" y="3459"/>
                  </a:lnTo>
                  <a:lnTo>
                    <a:pt x="2533" y="3410"/>
                  </a:lnTo>
                  <a:lnTo>
                    <a:pt x="2704" y="3312"/>
                  </a:lnTo>
                  <a:lnTo>
                    <a:pt x="2850" y="3215"/>
                  </a:lnTo>
                  <a:lnTo>
                    <a:pt x="2972" y="3093"/>
                  </a:lnTo>
                  <a:lnTo>
                    <a:pt x="3093" y="2971"/>
                  </a:lnTo>
                  <a:lnTo>
                    <a:pt x="3215" y="2850"/>
                  </a:lnTo>
                  <a:lnTo>
                    <a:pt x="3288" y="2704"/>
                  </a:lnTo>
                  <a:lnTo>
                    <a:pt x="3386" y="2557"/>
                  </a:lnTo>
                  <a:lnTo>
                    <a:pt x="3434" y="2387"/>
                  </a:lnTo>
                  <a:lnTo>
                    <a:pt x="3483" y="2216"/>
                  </a:lnTo>
                  <a:lnTo>
                    <a:pt x="3532" y="2070"/>
                  </a:lnTo>
                  <a:lnTo>
                    <a:pt x="3556" y="1875"/>
                  </a:lnTo>
                  <a:lnTo>
                    <a:pt x="3556" y="1705"/>
                  </a:lnTo>
                  <a:lnTo>
                    <a:pt x="3532" y="1534"/>
                  </a:lnTo>
                  <a:lnTo>
                    <a:pt x="3507" y="1364"/>
                  </a:lnTo>
                  <a:lnTo>
                    <a:pt x="3434" y="1194"/>
                  </a:lnTo>
                  <a:lnTo>
                    <a:pt x="3434" y="1194"/>
                  </a:lnTo>
                  <a:lnTo>
                    <a:pt x="3361" y="1023"/>
                  </a:lnTo>
                  <a:lnTo>
                    <a:pt x="3288" y="853"/>
                  </a:lnTo>
                  <a:lnTo>
                    <a:pt x="3191" y="706"/>
                  </a:lnTo>
                  <a:lnTo>
                    <a:pt x="3069" y="585"/>
                  </a:lnTo>
                  <a:lnTo>
                    <a:pt x="2947" y="463"/>
                  </a:lnTo>
                  <a:lnTo>
                    <a:pt x="2825" y="341"/>
                  </a:lnTo>
                  <a:lnTo>
                    <a:pt x="2679" y="268"/>
                  </a:lnTo>
                  <a:lnTo>
                    <a:pt x="2533" y="171"/>
                  </a:lnTo>
                  <a:lnTo>
                    <a:pt x="2363" y="122"/>
                  </a:lnTo>
                  <a:lnTo>
                    <a:pt x="2192" y="73"/>
                  </a:lnTo>
                  <a:lnTo>
                    <a:pt x="2022" y="24"/>
                  </a:lnTo>
                  <a:lnTo>
                    <a:pt x="1851" y="24"/>
                  </a:lnTo>
                  <a:lnTo>
                    <a:pt x="1681" y="0"/>
                  </a:lnTo>
                  <a:lnTo>
                    <a:pt x="1510" y="24"/>
                  </a:lnTo>
                  <a:lnTo>
                    <a:pt x="1340" y="73"/>
                  </a:lnTo>
                  <a:lnTo>
                    <a:pt x="1169" y="122"/>
                  </a:lnTo>
                  <a:lnTo>
                    <a:pt x="1169" y="122"/>
                  </a:lnTo>
                  <a:lnTo>
                    <a:pt x="974" y="195"/>
                  </a:lnTo>
                  <a:lnTo>
                    <a:pt x="804" y="292"/>
                  </a:lnTo>
                  <a:lnTo>
                    <a:pt x="658" y="390"/>
                  </a:lnTo>
                  <a:lnTo>
                    <a:pt x="512" y="512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0"/>
                  </a:lnTo>
                  <a:lnTo>
                    <a:pt x="122" y="1120"/>
                  </a:lnTo>
                </a:path>
              </a:pathLst>
            </a:custGeom>
            <a:noFill/>
            <a:ln cap="rnd" cmpd="sng" w="121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highlight>
                  <a:schemeClr val="dk1"/>
                </a:highlight>
              </a:endParaRPr>
            </a:p>
          </p:txBody>
        </p:sp>
        <p:sp>
          <p:nvSpPr>
            <p:cNvPr id="152" name="Google Shape;152;p25"/>
            <p:cNvSpPr/>
            <p:nvPr/>
          </p:nvSpPr>
          <p:spPr>
            <a:xfrm>
              <a:off x="5411925" y="5110925"/>
              <a:ext cx="188775" cy="189400"/>
            </a:xfrm>
            <a:custGeom>
              <a:rect b="b" l="l" r="r" t="t"/>
              <a:pathLst>
                <a:path extrusionOk="0" fill="none" h="7576" w="7551">
                  <a:moveTo>
                    <a:pt x="0" y="3776"/>
                  </a:moveTo>
                  <a:lnTo>
                    <a:pt x="0" y="3776"/>
                  </a:lnTo>
                  <a:lnTo>
                    <a:pt x="25" y="3410"/>
                  </a:lnTo>
                  <a:lnTo>
                    <a:pt x="73" y="3021"/>
                  </a:lnTo>
                  <a:lnTo>
                    <a:pt x="171" y="2655"/>
                  </a:lnTo>
                  <a:lnTo>
                    <a:pt x="293" y="2314"/>
                  </a:lnTo>
                  <a:lnTo>
                    <a:pt x="463" y="1973"/>
                  </a:lnTo>
                  <a:lnTo>
                    <a:pt x="658" y="1681"/>
                  </a:lnTo>
                  <a:lnTo>
                    <a:pt x="877" y="1389"/>
                  </a:lnTo>
                  <a:lnTo>
                    <a:pt x="1121" y="1121"/>
                  </a:lnTo>
                  <a:lnTo>
                    <a:pt x="1389" y="877"/>
                  </a:lnTo>
                  <a:lnTo>
                    <a:pt x="1656" y="658"/>
                  </a:lnTo>
                  <a:lnTo>
                    <a:pt x="1973" y="463"/>
                  </a:lnTo>
                  <a:lnTo>
                    <a:pt x="2314" y="293"/>
                  </a:lnTo>
                  <a:lnTo>
                    <a:pt x="2655" y="171"/>
                  </a:lnTo>
                  <a:lnTo>
                    <a:pt x="3020" y="74"/>
                  </a:lnTo>
                  <a:lnTo>
                    <a:pt x="3386" y="25"/>
                  </a:lnTo>
                  <a:lnTo>
                    <a:pt x="3775" y="1"/>
                  </a:lnTo>
                  <a:lnTo>
                    <a:pt x="3775" y="1"/>
                  </a:lnTo>
                  <a:lnTo>
                    <a:pt x="4165" y="25"/>
                  </a:lnTo>
                  <a:lnTo>
                    <a:pt x="4555" y="74"/>
                  </a:lnTo>
                  <a:lnTo>
                    <a:pt x="4896" y="171"/>
                  </a:lnTo>
                  <a:lnTo>
                    <a:pt x="5261" y="293"/>
                  </a:lnTo>
                  <a:lnTo>
                    <a:pt x="5578" y="463"/>
                  </a:lnTo>
                  <a:lnTo>
                    <a:pt x="5894" y="658"/>
                  </a:lnTo>
                  <a:lnTo>
                    <a:pt x="6186" y="877"/>
                  </a:lnTo>
                  <a:lnTo>
                    <a:pt x="6454" y="1121"/>
                  </a:lnTo>
                  <a:lnTo>
                    <a:pt x="6698" y="1389"/>
                  </a:lnTo>
                  <a:lnTo>
                    <a:pt x="6917" y="1681"/>
                  </a:lnTo>
                  <a:lnTo>
                    <a:pt x="7112" y="1973"/>
                  </a:lnTo>
                  <a:lnTo>
                    <a:pt x="7258" y="2314"/>
                  </a:lnTo>
                  <a:lnTo>
                    <a:pt x="7404" y="2655"/>
                  </a:lnTo>
                  <a:lnTo>
                    <a:pt x="7477" y="3021"/>
                  </a:lnTo>
                  <a:lnTo>
                    <a:pt x="7550" y="3410"/>
                  </a:lnTo>
                  <a:lnTo>
                    <a:pt x="7550" y="3776"/>
                  </a:lnTo>
                  <a:lnTo>
                    <a:pt x="7550" y="3776"/>
                  </a:lnTo>
                  <a:lnTo>
                    <a:pt x="7550" y="4165"/>
                  </a:lnTo>
                  <a:lnTo>
                    <a:pt x="7477" y="4555"/>
                  </a:lnTo>
                  <a:lnTo>
                    <a:pt x="7404" y="4920"/>
                  </a:lnTo>
                  <a:lnTo>
                    <a:pt x="7258" y="5261"/>
                  </a:lnTo>
                  <a:lnTo>
                    <a:pt x="7112" y="5578"/>
                  </a:lnTo>
                  <a:lnTo>
                    <a:pt x="6917" y="5895"/>
                  </a:lnTo>
                  <a:lnTo>
                    <a:pt x="6698" y="6187"/>
                  </a:lnTo>
                  <a:lnTo>
                    <a:pt x="6454" y="6455"/>
                  </a:lnTo>
                  <a:lnTo>
                    <a:pt x="6186" y="6698"/>
                  </a:lnTo>
                  <a:lnTo>
                    <a:pt x="5894" y="6917"/>
                  </a:lnTo>
                  <a:lnTo>
                    <a:pt x="5578" y="7112"/>
                  </a:lnTo>
                  <a:lnTo>
                    <a:pt x="5261" y="7258"/>
                  </a:lnTo>
                  <a:lnTo>
                    <a:pt x="4896" y="7405"/>
                  </a:lnTo>
                  <a:lnTo>
                    <a:pt x="4555" y="7478"/>
                  </a:lnTo>
                  <a:lnTo>
                    <a:pt x="4165" y="7551"/>
                  </a:lnTo>
                  <a:lnTo>
                    <a:pt x="3775" y="7575"/>
                  </a:lnTo>
                  <a:lnTo>
                    <a:pt x="3775" y="7575"/>
                  </a:lnTo>
                  <a:lnTo>
                    <a:pt x="3386" y="7551"/>
                  </a:lnTo>
                  <a:lnTo>
                    <a:pt x="3020" y="7478"/>
                  </a:lnTo>
                  <a:lnTo>
                    <a:pt x="2655" y="7405"/>
                  </a:lnTo>
                  <a:lnTo>
                    <a:pt x="2314" y="7258"/>
                  </a:lnTo>
                  <a:lnTo>
                    <a:pt x="1973" y="7112"/>
                  </a:lnTo>
                  <a:lnTo>
                    <a:pt x="1656" y="6917"/>
                  </a:lnTo>
                  <a:lnTo>
                    <a:pt x="1389" y="6698"/>
                  </a:lnTo>
                  <a:lnTo>
                    <a:pt x="1121" y="6455"/>
                  </a:lnTo>
                  <a:lnTo>
                    <a:pt x="877" y="6187"/>
                  </a:lnTo>
                  <a:lnTo>
                    <a:pt x="658" y="5895"/>
                  </a:lnTo>
                  <a:lnTo>
                    <a:pt x="463" y="5578"/>
                  </a:lnTo>
                  <a:lnTo>
                    <a:pt x="293" y="5261"/>
                  </a:lnTo>
                  <a:lnTo>
                    <a:pt x="171" y="4920"/>
                  </a:lnTo>
                  <a:lnTo>
                    <a:pt x="73" y="4555"/>
                  </a:lnTo>
                  <a:lnTo>
                    <a:pt x="25" y="4165"/>
                  </a:lnTo>
                  <a:lnTo>
                    <a:pt x="0" y="3776"/>
                  </a:lnTo>
                  <a:lnTo>
                    <a:pt x="0" y="3776"/>
                  </a:lnTo>
                  <a:close/>
                </a:path>
              </a:pathLst>
            </a:custGeom>
            <a:noFill/>
            <a:ln cap="rnd" cmpd="sng" w="121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highlight>
                  <a:schemeClr val="dk1"/>
                </a:highlight>
              </a:endParaRPr>
            </a:p>
          </p:txBody>
        </p:sp>
        <p:sp>
          <p:nvSpPr>
            <p:cNvPr id="153" name="Google Shape;153;p25"/>
            <p:cNvSpPr/>
            <p:nvPr/>
          </p:nvSpPr>
          <p:spPr>
            <a:xfrm>
              <a:off x="5367475" y="5025075"/>
              <a:ext cx="81600" cy="105975"/>
            </a:xfrm>
            <a:custGeom>
              <a:rect b="b" l="l" r="r" t="t"/>
              <a:pathLst>
                <a:path extrusionOk="0" fill="none" h="4239" w="3264">
                  <a:moveTo>
                    <a:pt x="0" y="1"/>
                  </a:moveTo>
                  <a:lnTo>
                    <a:pt x="3264" y="4238"/>
                  </a:lnTo>
                </a:path>
              </a:pathLst>
            </a:custGeom>
            <a:noFill/>
            <a:ln cap="rnd" cmpd="sng" w="121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highlight>
                  <a:schemeClr val="dk1"/>
                </a:highlight>
              </a:endParaRPr>
            </a:p>
          </p:txBody>
        </p:sp>
        <p:sp>
          <p:nvSpPr>
            <p:cNvPr id="154" name="Google Shape;154;p25"/>
            <p:cNvSpPr/>
            <p:nvPr/>
          </p:nvSpPr>
          <p:spPr>
            <a:xfrm>
              <a:off x="5567800" y="4999500"/>
              <a:ext cx="115100" cy="133975"/>
            </a:xfrm>
            <a:custGeom>
              <a:rect b="b" l="l" r="r" t="t"/>
              <a:pathLst>
                <a:path extrusionOk="0" fill="none" h="5359" w="4604">
                  <a:moveTo>
                    <a:pt x="0" y="5359"/>
                  </a:moveTo>
                  <a:lnTo>
                    <a:pt x="4603" y="1"/>
                  </a:lnTo>
                </a:path>
              </a:pathLst>
            </a:custGeom>
            <a:noFill/>
            <a:ln cap="rnd" cmpd="sng" w="121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highlight>
                  <a:schemeClr val="dk1"/>
                </a:highlight>
              </a:endParaRPr>
            </a:p>
          </p:txBody>
        </p:sp>
        <p:sp>
          <p:nvSpPr>
            <p:cNvPr id="155" name="Google Shape;155;p25"/>
            <p:cNvSpPr/>
            <p:nvPr/>
          </p:nvSpPr>
          <p:spPr>
            <a:xfrm>
              <a:off x="5600075" y="5217475"/>
              <a:ext cx="127275" cy="16475"/>
            </a:xfrm>
            <a:custGeom>
              <a:rect b="b" l="l" r="r" t="t"/>
              <a:pathLst>
                <a:path extrusionOk="0" fill="none" h="659" w="5091">
                  <a:moveTo>
                    <a:pt x="5090" y="658"/>
                  </a:moveTo>
                  <a:lnTo>
                    <a:pt x="0" y="1"/>
                  </a:lnTo>
                </a:path>
              </a:pathLst>
            </a:custGeom>
            <a:noFill/>
            <a:ln cap="rnd" cmpd="sng" w="121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highlight>
                  <a:schemeClr val="dk1"/>
                </a:highlight>
              </a:endParaRPr>
            </a:p>
          </p:txBody>
        </p:sp>
        <p:sp>
          <p:nvSpPr>
            <p:cNvPr id="156" name="Google Shape;156;p25"/>
            <p:cNvSpPr/>
            <p:nvPr/>
          </p:nvSpPr>
          <p:spPr>
            <a:xfrm>
              <a:off x="5497775" y="5299675"/>
              <a:ext cx="4900" cy="126675"/>
            </a:xfrm>
            <a:custGeom>
              <a:rect b="b" l="l" r="r" t="t"/>
              <a:pathLst>
                <a:path extrusionOk="0" fill="none" h="5067" w="196">
                  <a:moveTo>
                    <a:pt x="0" y="5067"/>
                  </a:moveTo>
                  <a:lnTo>
                    <a:pt x="195" y="1"/>
                  </a:lnTo>
                </a:path>
              </a:pathLst>
            </a:custGeom>
            <a:noFill/>
            <a:ln cap="rnd" cmpd="sng" w="121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highlight>
                  <a:schemeClr val="dk1"/>
                </a:highlight>
              </a:endParaRPr>
            </a:p>
          </p:txBody>
        </p:sp>
        <p:sp>
          <p:nvSpPr>
            <p:cNvPr id="157" name="Google Shape;157;p25"/>
            <p:cNvSpPr/>
            <p:nvPr/>
          </p:nvSpPr>
          <p:spPr>
            <a:xfrm>
              <a:off x="5277975" y="5241825"/>
              <a:ext cx="141275" cy="58500"/>
            </a:xfrm>
            <a:custGeom>
              <a:rect b="b" l="l" r="r" t="t"/>
              <a:pathLst>
                <a:path extrusionOk="0" fill="none" h="2340" w="5651">
                  <a:moveTo>
                    <a:pt x="0" y="2339"/>
                  </a:moveTo>
                  <a:lnTo>
                    <a:pt x="5651" y="1"/>
                  </a:lnTo>
                </a:path>
              </a:pathLst>
            </a:custGeom>
            <a:noFill/>
            <a:ln cap="rnd" cmpd="sng" w="1217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highlight>
                  <a:schemeClr val="dk1"/>
                </a:highlight>
              </a:endParaRPr>
            </a:p>
          </p:txBody>
        </p:sp>
      </p:grpSp>
      <p:sp>
        <p:nvSpPr>
          <p:cNvPr id="158" name="Google Shape;158;p25"/>
          <p:cNvSpPr/>
          <p:nvPr/>
        </p:nvSpPr>
        <p:spPr>
          <a:xfrm>
            <a:off x="2914875" y="1853875"/>
            <a:ext cx="2400600" cy="1569000"/>
          </a:xfrm>
          <a:prstGeom prst="rect">
            <a:avLst/>
          </a:prstGeom>
          <a:solidFill>
            <a:srgbClr val="EBEEF4"/>
          </a:solidFill>
          <a:ln cap="flat" cmpd="sng" w="19050">
            <a:solidFill>
              <a:srgbClr val="0066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k" sz="2400">
                <a:solidFill>
                  <a:srgbClr val="0066FF"/>
                </a:solidFill>
                <a:latin typeface="Montserrat"/>
                <a:ea typeface="Montserrat"/>
                <a:cs typeface="Montserrat"/>
                <a:sym typeface="Montserrat"/>
              </a:rPr>
              <a:t>UNIFIED UI</a:t>
            </a:r>
            <a:endParaRPr sz="2400">
              <a:solidFill>
                <a:srgbClr val="0066FF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k" sz="1800">
                <a:solidFill>
                  <a:srgbClr val="1A1F33"/>
                </a:solidFill>
                <a:latin typeface="Karla"/>
                <a:ea typeface="Karla"/>
                <a:cs typeface="Karla"/>
                <a:sym typeface="Karla"/>
              </a:rPr>
              <a:t>Electron, MIT</a:t>
            </a:r>
            <a:endParaRPr sz="1800">
              <a:solidFill>
                <a:srgbClr val="1A1F33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59" name="Google Shape;159;p25"/>
          <p:cNvSpPr/>
          <p:nvPr/>
        </p:nvSpPr>
        <p:spPr>
          <a:xfrm>
            <a:off x="6048149" y="784975"/>
            <a:ext cx="2872200" cy="1122300"/>
          </a:xfrm>
          <a:prstGeom prst="rect">
            <a:avLst/>
          </a:prstGeom>
          <a:solidFill>
            <a:srgbClr val="EBEEF4"/>
          </a:solidFill>
          <a:ln cap="flat" cmpd="sng" w="19050">
            <a:solidFill>
              <a:srgbClr val="0066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k">
                <a:solidFill>
                  <a:srgbClr val="0066FF"/>
                </a:solidFill>
                <a:latin typeface="Montserrat"/>
                <a:ea typeface="Montserrat"/>
                <a:cs typeface="Montserrat"/>
                <a:sym typeface="Montserrat"/>
              </a:rPr>
              <a:t>Signing Backend - </a:t>
            </a:r>
            <a:r>
              <a:rPr lang="sk">
                <a:latin typeface="Karla"/>
                <a:ea typeface="Karla"/>
                <a:cs typeface="Karla"/>
                <a:sym typeface="Karla"/>
              </a:rPr>
              <a:t>eIDAS DSS</a:t>
            </a:r>
            <a:endParaRPr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k">
                <a:latin typeface="Karla"/>
                <a:ea typeface="Karla"/>
                <a:cs typeface="Karla"/>
                <a:sym typeface="Karla"/>
              </a:rPr>
              <a:t>JAVA - DSS EU framework</a:t>
            </a:r>
            <a:endParaRPr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k">
                <a:latin typeface="Karla"/>
                <a:ea typeface="Karla"/>
                <a:cs typeface="Karla"/>
                <a:sym typeface="Karla"/>
              </a:rPr>
              <a:t>LGPL v2.1 license</a:t>
            </a:r>
            <a:endParaRPr>
              <a:latin typeface="Karla"/>
              <a:ea typeface="Karla"/>
              <a:cs typeface="Karla"/>
              <a:sym typeface="Karla"/>
            </a:endParaRPr>
          </a:p>
        </p:txBody>
      </p:sp>
      <p:cxnSp>
        <p:nvCxnSpPr>
          <p:cNvPr id="160" name="Google Shape;160;p25"/>
          <p:cNvCxnSpPr>
            <a:endCxn id="159" idx="1"/>
          </p:cNvCxnSpPr>
          <p:nvPr/>
        </p:nvCxnSpPr>
        <p:spPr>
          <a:xfrm flipH="1" rot="10800000">
            <a:off x="5337749" y="1346125"/>
            <a:ext cx="710400" cy="687300"/>
          </a:xfrm>
          <a:prstGeom prst="bentConnector3">
            <a:avLst>
              <a:gd fmla="val 50000" name="adj1"/>
            </a:avLst>
          </a:prstGeom>
          <a:noFill/>
          <a:ln cap="flat" cmpd="sng" w="28575">
            <a:solidFill>
              <a:srgbClr val="EBEEF4"/>
            </a:solidFill>
            <a:prstDash val="solid"/>
            <a:round/>
            <a:headEnd len="med" w="med" type="triangle"/>
            <a:tailEnd len="med" w="med" type="triangle"/>
          </a:ln>
        </p:spPr>
      </p:cxnSp>
      <p:sp>
        <p:nvSpPr>
          <p:cNvPr id="161" name="Google Shape;161;p25"/>
          <p:cNvSpPr/>
          <p:nvPr/>
        </p:nvSpPr>
        <p:spPr>
          <a:xfrm>
            <a:off x="6048149" y="2077525"/>
            <a:ext cx="2872200" cy="1122300"/>
          </a:xfrm>
          <a:prstGeom prst="rect">
            <a:avLst/>
          </a:prstGeom>
          <a:solidFill>
            <a:srgbClr val="EBEEF4"/>
          </a:solidFill>
          <a:ln cap="flat" cmpd="sng" w="19050">
            <a:solidFill>
              <a:srgbClr val="0066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k">
                <a:solidFill>
                  <a:srgbClr val="0066FF"/>
                </a:solidFill>
                <a:latin typeface="Montserrat"/>
                <a:ea typeface="Montserrat"/>
                <a:cs typeface="Montserrat"/>
                <a:sym typeface="Montserrat"/>
              </a:rPr>
              <a:t>Signing Backend - </a:t>
            </a:r>
            <a:r>
              <a:rPr lang="sk">
                <a:latin typeface="Karla"/>
                <a:ea typeface="Karla"/>
                <a:cs typeface="Karla"/>
                <a:sym typeface="Karla"/>
              </a:rPr>
              <a:t>Image</a:t>
            </a:r>
            <a:endParaRPr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k">
                <a:latin typeface="Karla"/>
                <a:ea typeface="Karla"/>
                <a:cs typeface="Karla"/>
                <a:sym typeface="Karla"/>
              </a:rPr>
              <a:t>Go - unipdf library</a:t>
            </a:r>
            <a:endParaRPr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k">
                <a:latin typeface="Karla"/>
                <a:ea typeface="Karla"/>
                <a:cs typeface="Karla"/>
                <a:sym typeface="Karla"/>
              </a:rPr>
              <a:t>MIT license</a:t>
            </a:r>
            <a:endParaRPr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62" name="Google Shape;162;p25"/>
          <p:cNvSpPr/>
          <p:nvPr/>
        </p:nvSpPr>
        <p:spPr>
          <a:xfrm>
            <a:off x="6048149" y="3370075"/>
            <a:ext cx="2872200" cy="1122300"/>
          </a:xfrm>
          <a:prstGeom prst="rect">
            <a:avLst/>
          </a:prstGeom>
          <a:solidFill>
            <a:srgbClr val="EBEEF4"/>
          </a:solidFill>
          <a:ln cap="flat" cmpd="sng" w="19050">
            <a:solidFill>
              <a:srgbClr val="0066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k">
                <a:solidFill>
                  <a:srgbClr val="0066FF"/>
                </a:solidFill>
                <a:latin typeface="Montserrat"/>
                <a:ea typeface="Montserrat"/>
                <a:cs typeface="Montserrat"/>
                <a:sym typeface="Montserrat"/>
              </a:rPr>
              <a:t>Signing Backend - </a:t>
            </a:r>
            <a:r>
              <a:rPr lang="sk">
                <a:latin typeface="Karla"/>
                <a:ea typeface="Karla"/>
                <a:cs typeface="Karla"/>
                <a:sym typeface="Karla"/>
              </a:rPr>
              <a:t>Contributed</a:t>
            </a:r>
            <a:endParaRPr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k">
                <a:latin typeface="Karla"/>
                <a:ea typeface="Karla"/>
                <a:cs typeface="Karla"/>
                <a:sym typeface="Karla"/>
              </a:rPr>
              <a:t>Any language, library, framework</a:t>
            </a:r>
            <a:endParaRPr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k">
                <a:latin typeface="Karla"/>
                <a:ea typeface="Karla"/>
                <a:cs typeface="Karla"/>
                <a:sym typeface="Karla"/>
              </a:rPr>
              <a:t>Any license</a:t>
            </a:r>
            <a:endParaRPr>
              <a:latin typeface="Karla"/>
              <a:ea typeface="Karla"/>
              <a:cs typeface="Karla"/>
              <a:sym typeface="Karla"/>
            </a:endParaRPr>
          </a:p>
        </p:txBody>
      </p:sp>
      <p:cxnSp>
        <p:nvCxnSpPr>
          <p:cNvPr id="163" name="Google Shape;163;p25"/>
          <p:cNvCxnSpPr>
            <a:stCxn id="158" idx="3"/>
            <a:endCxn id="161" idx="1"/>
          </p:cNvCxnSpPr>
          <p:nvPr/>
        </p:nvCxnSpPr>
        <p:spPr>
          <a:xfrm>
            <a:off x="5315475" y="2638375"/>
            <a:ext cx="732600" cy="600"/>
          </a:xfrm>
          <a:prstGeom prst="bentConnector3">
            <a:avLst>
              <a:gd fmla="val 50005" name="adj1"/>
            </a:avLst>
          </a:prstGeom>
          <a:noFill/>
          <a:ln cap="flat" cmpd="sng" w="28575">
            <a:solidFill>
              <a:srgbClr val="EBEEF4"/>
            </a:solidFill>
            <a:prstDash val="solid"/>
            <a:round/>
            <a:headEnd len="med" w="med" type="triangle"/>
            <a:tailEnd len="med" w="med" type="triangle"/>
          </a:ln>
        </p:spPr>
      </p:cxnSp>
      <p:cxnSp>
        <p:nvCxnSpPr>
          <p:cNvPr id="164" name="Google Shape;164;p25"/>
          <p:cNvCxnSpPr>
            <a:endCxn id="162" idx="1"/>
          </p:cNvCxnSpPr>
          <p:nvPr/>
        </p:nvCxnSpPr>
        <p:spPr>
          <a:xfrm>
            <a:off x="5337749" y="3229525"/>
            <a:ext cx="710400" cy="701700"/>
          </a:xfrm>
          <a:prstGeom prst="bentConnector3">
            <a:avLst>
              <a:gd fmla="val 50000" name="adj1"/>
            </a:avLst>
          </a:prstGeom>
          <a:noFill/>
          <a:ln cap="flat" cmpd="sng" w="28575">
            <a:solidFill>
              <a:srgbClr val="EBEEF4"/>
            </a:solidFill>
            <a:prstDash val="solid"/>
            <a:round/>
            <a:headEnd len="med" w="med" type="triangle"/>
            <a:tailEnd len="med" w="med" type="triangle"/>
          </a:ln>
        </p:spPr>
      </p:cxnSp>
      <p:sp>
        <p:nvSpPr>
          <p:cNvPr id="165" name="Google Shape;165;p25"/>
          <p:cNvSpPr txBox="1"/>
          <p:nvPr/>
        </p:nvSpPr>
        <p:spPr>
          <a:xfrm>
            <a:off x="5413493" y="2179452"/>
            <a:ext cx="603000" cy="2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k" sz="1800">
                <a:solidFill>
                  <a:srgbClr val="EBEEF4"/>
                </a:solidFill>
                <a:latin typeface="Karla"/>
                <a:ea typeface="Karla"/>
                <a:cs typeface="Karla"/>
                <a:sym typeface="Karla"/>
              </a:rPr>
              <a:t>STD</a:t>
            </a:r>
            <a:endParaRPr sz="1800">
              <a:solidFill>
                <a:srgbClr val="EBEEF4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66" name="Google Shape;166;p25"/>
          <p:cNvSpPr txBox="1"/>
          <p:nvPr/>
        </p:nvSpPr>
        <p:spPr>
          <a:xfrm>
            <a:off x="5413493" y="2602970"/>
            <a:ext cx="603000" cy="25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k" sz="1800">
                <a:solidFill>
                  <a:srgbClr val="EBEEF4"/>
                </a:solidFill>
                <a:latin typeface="Karla"/>
                <a:ea typeface="Karla"/>
                <a:cs typeface="Karla"/>
                <a:sym typeface="Karla"/>
              </a:rPr>
              <a:t>I/O</a:t>
            </a:r>
            <a:endParaRPr sz="1800">
              <a:solidFill>
                <a:srgbClr val="EBEEF4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1A1F33"/>
        </a:solidFill>
      </p:bgPr>
    </p:bg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6"/>
          <p:cNvSpPr txBox="1"/>
          <p:nvPr>
            <p:ph type="title"/>
          </p:nvPr>
        </p:nvSpPr>
        <p:spPr>
          <a:xfrm>
            <a:off x="838350" y="893500"/>
            <a:ext cx="5324100" cy="4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k">
                <a:solidFill>
                  <a:srgbClr val="1A1F33"/>
                </a:solidFill>
              </a:rPr>
              <a:t>Plan </a:t>
            </a:r>
            <a:r>
              <a:rPr lang="sk"/>
              <a:t>for the current term</a:t>
            </a:r>
            <a:endParaRPr/>
          </a:p>
        </p:txBody>
      </p:sp>
      <p:sp>
        <p:nvSpPr>
          <p:cNvPr id="172" name="Google Shape;172;p26"/>
          <p:cNvSpPr txBox="1"/>
          <p:nvPr>
            <p:ph idx="1" type="body"/>
          </p:nvPr>
        </p:nvSpPr>
        <p:spPr>
          <a:xfrm>
            <a:off x="838250" y="1504950"/>
            <a:ext cx="5324100" cy="281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Roboto"/>
              <a:buChar char="●"/>
            </a:pPr>
            <a:r>
              <a:rPr lang="sk" sz="1800">
                <a:latin typeface="Roboto"/>
                <a:ea typeface="Roboto"/>
                <a:cs typeface="Roboto"/>
                <a:sym typeface="Roboto"/>
              </a:rPr>
              <a:t>Complete most </a:t>
            </a:r>
            <a:r>
              <a:rPr lang="sk" sz="1800">
                <a:solidFill>
                  <a:srgbClr val="0066FF"/>
                </a:solidFill>
                <a:latin typeface="Roboto"/>
                <a:ea typeface="Roboto"/>
                <a:cs typeface="Roboto"/>
                <a:sym typeface="Roboto"/>
              </a:rPr>
              <a:t>important UI parts</a:t>
            </a:r>
            <a:r>
              <a:rPr lang="sk" sz="1800">
                <a:latin typeface="Roboto"/>
                <a:ea typeface="Roboto"/>
                <a:cs typeface="Roboto"/>
                <a:sym typeface="Roboto"/>
              </a:rPr>
              <a:t>.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"/>
              <a:buChar char="●"/>
            </a:pPr>
            <a:r>
              <a:rPr lang="sk" sz="1800">
                <a:latin typeface="Roboto"/>
                <a:ea typeface="Roboto"/>
                <a:cs typeface="Roboto"/>
                <a:sym typeface="Roboto"/>
              </a:rPr>
              <a:t>DSS backend should work on </a:t>
            </a:r>
            <a:r>
              <a:rPr lang="sk" sz="1800">
                <a:solidFill>
                  <a:srgbClr val="0066FF"/>
                </a:solidFill>
                <a:latin typeface="Roboto"/>
                <a:ea typeface="Roboto"/>
                <a:cs typeface="Roboto"/>
                <a:sym typeface="Roboto"/>
              </a:rPr>
              <a:t>all 3 platforms</a:t>
            </a:r>
            <a:r>
              <a:rPr lang="sk" sz="1800">
                <a:latin typeface="Roboto"/>
                <a:ea typeface="Roboto"/>
                <a:cs typeface="Roboto"/>
                <a:sym typeface="Roboto"/>
              </a:rPr>
              <a:t> with any PKCS#11 shared library and </a:t>
            </a:r>
            <a:r>
              <a:rPr lang="sk" sz="1800">
                <a:solidFill>
                  <a:srgbClr val="0066FF"/>
                </a:solidFill>
                <a:latin typeface="Roboto"/>
                <a:ea typeface="Roboto"/>
                <a:cs typeface="Roboto"/>
                <a:sym typeface="Roboto"/>
              </a:rPr>
              <a:t>any file format</a:t>
            </a:r>
            <a:r>
              <a:rPr lang="sk" sz="1800">
                <a:latin typeface="Roboto"/>
                <a:ea typeface="Roboto"/>
                <a:cs typeface="Roboto"/>
                <a:sym typeface="Roboto"/>
              </a:rPr>
              <a:t>.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"/>
              <a:buChar char="●"/>
            </a:pPr>
            <a:r>
              <a:rPr lang="sk" sz="1800">
                <a:solidFill>
                  <a:srgbClr val="0066FF"/>
                </a:solidFill>
                <a:latin typeface="Roboto"/>
                <a:ea typeface="Roboto"/>
                <a:cs typeface="Roboto"/>
                <a:sym typeface="Roboto"/>
              </a:rPr>
              <a:t>Document </a:t>
            </a:r>
            <a:r>
              <a:rPr lang="sk" sz="1800">
                <a:latin typeface="Roboto"/>
                <a:ea typeface="Roboto"/>
                <a:cs typeface="Roboto"/>
                <a:sym typeface="Roboto"/>
              </a:rPr>
              <a:t>testing, development process, release process.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"/>
              <a:buChar char="●"/>
            </a:pPr>
            <a:r>
              <a:rPr lang="sk" sz="1800">
                <a:latin typeface="Roboto"/>
                <a:ea typeface="Roboto"/>
                <a:cs typeface="Roboto"/>
                <a:sym typeface="Roboto"/>
              </a:rPr>
              <a:t>Create simple </a:t>
            </a:r>
            <a:r>
              <a:rPr lang="sk" sz="1800">
                <a:solidFill>
                  <a:srgbClr val="0066FF"/>
                </a:solidFill>
                <a:latin typeface="Roboto"/>
                <a:ea typeface="Roboto"/>
                <a:cs typeface="Roboto"/>
                <a:sym typeface="Roboto"/>
              </a:rPr>
              <a:t>website </a:t>
            </a:r>
            <a:r>
              <a:rPr lang="sk" sz="1800">
                <a:latin typeface="Roboto"/>
                <a:ea typeface="Roboto"/>
                <a:cs typeface="Roboto"/>
                <a:sym typeface="Roboto"/>
              </a:rPr>
              <a:t>with downloads and info about the SK eID in 2 languages.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7"/>
          <p:cNvSpPr txBox="1"/>
          <p:nvPr>
            <p:ph type="title"/>
          </p:nvPr>
        </p:nvSpPr>
        <p:spPr>
          <a:xfrm>
            <a:off x="311675" y="798600"/>
            <a:ext cx="8495700" cy="354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k" sz="3600">
                <a:solidFill>
                  <a:srgbClr val="1A1F33"/>
                </a:solidFill>
              </a:rPr>
              <a:t>Thank you for your attention</a:t>
            </a:r>
            <a:endParaRPr sz="3600">
              <a:solidFill>
                <a:srgbClr val="1A1F33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1A1F33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k" sz="1800" u="sng">
                <a:solidFill>
                  <a:srgbClr val="0066FF"/>
                </a:solidFill>
                <a:hlinkClick r:id="rId3"/>
              </a:rPr>
              <a:t>https://github.com/durasj/octosign</a:t>
            </a:r>
            <a:endParaRPr sz="1800">
              <a:solidFill>
                <a:srgbClr val="0066FF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sk" sz="1800" u="sng">
                <a:solidFill>
                  <a:srgbClr val="0066FF"/>
                </a:solidFill>
                <a:hlinkClick r:id="rId4"/>
              </a:rPr>
              <a:t>https://thesis.science.upjs.sk/~jduras</a:t>
            </a:r>
            <a:endParaRPr sz="1800">
              <a:solidFill>
                <a:srgbClr val="0066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D13A44"/>
        </a:solid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>
            <p:ph type="ctrTitle"/>
          </p:nvPr>
        </p:nvSpPr>
        <p:spPr>
          <a:xfrm>
            <a:off x="648300" y="1354750"/>
            <a:ext cx="3522300" cy="298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k" sz="7200">
                <a:solidFill>
                  <a:srgbClr val="D13A44"/>
                </a:solidFill>
              </a:rPr>
              <a:t>1.</a:t>
            </a:r>
            <a:endParaRPr sz="7200">
              <a:solidFill>
                <a:srgbClr val="D13A4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k"/>
              <a:t>PROBLEM AND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k"/>
              <a:t>MOTIVATION</a:t>
            </a:r>
            <a:endParaRPr/>
          </a:p>
        </p:txBody>
      </p:sp>
      <p:sp>
        <p:nvSpPr>
          <p:cNvPr id="91" name="Google Shape;91;p17"/>
          <p:cNvSpPr txBox="1"/>
          <p:nvPr>
            <p:ph idx="4294967295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D13A44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8"/>
          <p:cNvSpPr txBox="1"/>
          <p:nvPr>
            <p:ph type="title"/>
          </p:nvPr>
        </p:nvSpPr>
        <p:spPr>
          <a:xfrm>
            <a:off x="841000" y="665300"/>
            <a:ext cx="4801500" cy="409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k"/>
              <a:t>SIGNATURE</a:t>
            </a:r>
            <a:r>
              <a:rPr lang="sk" sz="2400"/>
              <a:t> </a:t>
            </a:r>
            <a:r>
              <a:rPr lang="sk" sz="2400">
                <a:solidFill>
                  <a:srgbClr val="D13A44"/>
                </a:solidFill>
              </a:rPr>
              <a:t>US</a:t>
            </a:r>
            <a:r>
              <a:rPr lang="sk">
                <a:solidFill>
                  <a:srgbClr val="D13A44"/>
                </a:solidFill>
              </a:rPr>
              <a:t>ABILITY</a:t>
            </a:r>
            <a:endParaRPr sz="2400">
              <a:solidFill>
                <a:srgbClr val="D13A44"/>
              </a:solidFill>
            </a:endParaRPr>
          </a:p>
        </p:txBody>
      </p:sp>
      <p:sp>
        <p:nvSpPr>
          <p:cNvPr id="97" name="Google Shape;97;p18"/>
          <p:cNvSpPr txBox="1"/>
          <p:nvPr/>
        </p:nvSpPr>
        <p:spPr>
          <a:xfrm>
            <a:off x="841000" y="1302250"/>
            <a:ext cx="2871900" cy="278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sk" sz="1800">
                <a:solidFill>
                  <a:srgbClr val="666666"/>
                </a:solidFill>
                <a:latin typeface="Roboto"/>
                <a:ea typeface="Roboto"/>
                <a:cs typeface="Roboto"/>
                <a:sym typeface="Roboto"/>
              </a:rPr>
              <a:t>PROBLEM</a:t>
            </a:r>
            <a:endParaRPr sz="1800">
              <a:solidFill>
                <a:srgbClr val="66666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k">
                <a:solidFill>
                  <a:srgbClr val="666666"/>
                </a:solidFill>
                <a:latin typeface="Roboto"/>
                <a:ea typeface="Roboto"/>
                <a:cs typeface="Roboto"/>
                <a:sym typeface="Roboto"/>
              </a:rPr>
              <a:t>Handwritten signatures still the norm.</a:t>
            </a:r>
            <a:endParaRPr>
              <a:solidFill>
                <a:srgbClr val="66666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66666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k">
                <a:solidFill>
                  <a:srgbClr val="666666"/>
                </a:solidFill>
                <a:latin typeface="Roboto"/>
                <a:ea typeface="Roboto"/>
                <a:cs typeface="Roboto"/>
                <a:sym typeface="Roboto"/>
              </a:rPr>
              <a:t>Electronic communication often impossible.</a:t>
            </a:r>
            <a:endParaRPr>
              <a:solidFill>
                <a:srgbClr val="66666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8" name="Google Shape;98;p18"/>
          <p:cNvSpPr txBox="1"/>
          <p:nvPr/>
        </p:nvSpPr>
        <p:spPr>
          <a:xfrm>
            <a:off x="3917650" y="1302250"/>
            <a:ext cx="3173100" cy="278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sk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MOTIVATION</a:t>
            </a:r>
            <a:endParaRPr sz="110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sk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Recent changes in the legal status around the world (e.g. eIDAS).</a:t>
            </a:r>
            <a:endParaRPr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k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No friendly open-source app specifically for “Advanced electronic signatures”.</a:t>
            </a:r>
            <a:endParaRPr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9" name="Google Shape;99;p18"/>
          <p:cNvSpPr txBox="1"/>
          <p:nvPr/>
        </p:nvSpPr>
        <p:spPr>
          <a:xfrm>
            <a:off x="841000" y="3753525"/>
            <a:ext cx="6767100" cy="8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sk" sz="1100">
                <a:solidFill>
                  <a:srgbClr val="666666"/>
                </a:solidFill>
                <a:latin typeface="Roboto"/>
                <a:ea typeface="Roboto"/>
                <a:cs typeface="Roboto"/>
                <a:sym typeface="Roboto"/>
              </a:rPr>
              <a:t>Stephen Mason: Electronic Signatures in Law - Fourth Edition, Humanities Digital Library, 2016, ISBN 978-1-911507-01-7, </a:t>
            </a:r>
            <a:r>
              <a:rPr b="1" lang="sk" sz="1100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3"/>
              </a:rPr>
              <a:t>humanities-digital-library.org</a:t>
            </a:r>
            <a:endParaRPr sz="1100">
              <a:solidFill>
                <a:srgbClr val="66666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110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00" name="Google Shape;100;p18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D13A44"/>
        </a:solidFill>
      </p:bgPr>
    </p:bg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9"/>
          <p:cNvSpPr txBox="1"/>
          <p:nvPr>
            <p:ph type="title"/>
          </p:nvPr>
        </p:nvSpPr>
        <p:spPr>
          <a:xfrm>
            <a:off x="841000" y="665300"/>
            <a:ext cx="4801500" cy="409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k"/>
              <a:t>SIGNATURE</a:t>
            </a:r>
            <a:r>
              <a:rPr lang="sk" sz="2400"/>
              <a:t> </a:t>
            </a:r>
            <a:r>
              <a:rPr lang="sk">
                <a:solidFill>
                  <a:srgbClr val="D13A44"/>
                </a:solidFill>
              </a:rPr>
              <a:t>SECURITY</a:t>
            </a:r>
            <a:endParaRPr sz="2400">
              <a:solidFill>
                <a:srgbClr val="D13A44"/>
              </a:solidFill>
            </a:endParaRPr>
          </a:p>
        </p:txBody>
      </p:sp>
      <p:sp>
        <p:nvSpPr>
          <p:cNvPr id="106" name="Google Shape;106;p19"/>
          <p:cNvSpPr txBox="1"/>
          <p:nvPr/>
        </p:nvSpPr>
        <p:spPr>
          <a:xfrm>
            <a:off x="841000" y="1302250"/>
            <a:ext cx="2871900" cy="24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sk" sz="1800">
                <a:solidFill>
                  <a:srgbClr val="666666"/>
                </a:solidFill>
                <a:latin typeface="Roboto"/>
                <a:ea typeface="Roboto"/>
                <a:cs typeface="Roboto"/>
                <a:sym typeface="Roboto"/>
              </a:rPr>
              <a:t>PROBLEM</a:t>
            </a:r>
            <a:endParaRPr sz="1800">
              <a:solidFill>
                <a:srgbClr val="66666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k">
                <a:solidFill>
                  <a:srgbClr val="666666"/>
                </a:solidFill>
                <a:latin typeface="Roboto"/>
                <a:ea typeface="Roboto"/>
                <a:cs typeface="Roboto"/>
                <a:sym typeface="Roboto"/>
              </a:rPr>
              <a:t>Handwritten signatures have to be verified, otherwise they don’t uniquely link or identify.</a:t>
            </a:r>
            <a:endParaRPr>
              <a:solidFill>
                <a:srgbClr val="66666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66666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k">
                <a:solidFill>
                  <a:srgbClr val="666666"/>
                </a:solidFill>
                <a:latin typeface="Roboto"/>
                <a:ea typeface="Roboto"/>
                <a:cs typeface="Roboto"/>
                <a:sym typeface="Roboto"/>
              </a:rPr>
              <a:t>Content or date and time can be changed after signing.</a:t>
            </a:r>
            <a:endParaRPr>
              <a:solidFill>
                <a:srgbClr val="66666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7" name="Google Shape;107;p19"/>
          <p:cNvSpPr txBox="1"/>
          <p:nvPr/>
        </p:nvSpPr>
        <p:spPr>
          <a:xfrm>
            <a:off x="3917650" y="1302250"/>
            <a:ext cx="3173100" cy="24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sk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MOTIVATION</a:t>
            </a:r>
            <a:endParaRPr sz="110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sk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Cryptography can practically guarantee all of that</a:t>
            </a:r>
            <a:r>
              <a:rPr lang="sk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.</a:t>
            </a:r>
            <a:endParaRPr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sk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We can trust the third party - Slovak eID - MV SR.</a:t>
            </a:r>
            <a:endParaRPr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8" name="Google Shape;108;p19"/>
          <p:cNvSpPr txBox="1"/>
          <p:nvPr/>
        </p:nvSpPr>
        <p:spPr>
          <a:xfrm>
            <a:off x="841000" y="3753525"/>
            <a:ext cx="6767100" cy="8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sk" sz="1100">
                <a:solidFill>
                  <a:srgbClr val="666666"/>
                </a:solidFill>
                <a:latin typeface="Roboto"/>
                <a:ea typeface="Roboto"/>
                <a:cs typeface="Roboto"/>
                <a:sym typeface="Roboto"/>
              </a:rPr>
              <a:t>Christof Paar and Jan Pelzl: Understanding Cryptography - A Textbook for Students and Practitioners, Springer, 2009, ISBN 978-3-642-04100-6</a:t>
            </a:r>
            <a:endParaRPr sz="1100">
              <a:solidFill>
                <a:srgbClr val="66666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1100">
              <a:solidFill>
                <a:srgbClr val="666666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09" name="Google Shape;109;p19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66FF"/>
        </a:solid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0"/>
          <p:cNvSpPr txBox="1"/>
          <p:nvPr>
            <p:ph type="ctrTitle"/>
          </p:nvPr>
        </p:nvSpPr>
        <p:spPr>
          <a:xfrm>
            <a:off x="648300" y="1354750"/>
            <a:ext cx="3522300" cy="298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k" sz="7200">
                <a:solidFill>
                  <a:srgbClr val="0066FF"/>
                </a:solidFill>
              </a:rPr>
              <a:t>2</a:t>
            </a:r>
            <a:r>
              <a:rPr lang="sk" sz="7200">
                <a:solidFill>
                  <a:srgbClr val="0066FF"/>
                </a:solidFill>
              </a:rPr>
              <a:t>.</a:t>
            </a:r>
            <a:endParaRPr sz="7200">
              <a:solidFill>
                <a:srgbClr val="0066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k"/>
              <a:t>OBJECTIVES</a:t>
            </a:r>
            <a:endParaRPr/>
          </a:p>
        </p:txBody>
      </p:sp>
      <p:sp>
        <p:nvSpPr>
          <p:cNvPr id="115" name="Google Shape;115;p20"/>
          <p:cNvSpPr txBox="1"/>
          <p:nvPr>
            <p:ph idx="4294967295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66FF"/>
        </a:solidFill>
      </p:bgPr>
    </p:bg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1"/>
          <p:cNvSpPr txBox="1"/>
          <p:nvPr>
            <p:ph type="title"/>
          </p:nvPr>
        </p:nvSpPr>
        <p:spPr>
          <a:xfrm>
            <a:off x="838350" y="893500"/>
            <a:ext cx="5324100" cy="4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k"/>
              <a:t>General </a:t>
            </a:r>
            <a:r>
              <a:rPr lang="sk">
                <a:solidFill>
                  <a:srgbClr val="0066FF"/>
                </a:solidFill>
              </a:rPr>
              <a:t>objectives</a:t>
            </a:r>
            <a:endParaRPr>
              <a:solidFill>
                <a:srgbClr val="0066FF"/>
              </a:solidFill>
            </a:endParaRPr>
          </a:p>
        </p:txBody>
      </p:sp>
      <p:sp>
        <p:nvSpPr>
          <p:cNvPr id="121" name="Google Shape;121;p21"/>
          <p:cNvSpPr txBox="1"/>
          <p:nvPr>
            <p:ph idx="1" type="body"/>
          </p:nvPr>
        </p:nvSpPr>
        <p:spPr>
          <a:xfrm>
            <a:off x="838250" y="1504950"/>
            <a:ext cx="5324100" cy="289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600"/>
              </a:spcBef>
              <a:spcAft>
                <a:spcPts val="0"/>
              </a:spcAft>
              <a:buSzPts val="1800"/>
              <a:buAutoNum type="arabicPeriod"/>
            </a:pPr>
            <a:r>
              <a:rPr lang="sk" sz="1800"/>
              <a:t>Explore the principles and global </a:t>
            </a:r>
            <a:r>
              <a:rPr lang="sk" sz="1800">
                <a:solidFill>
                  <a:srgbClr val="0066FF"/>
                </a:solidFill>
              </a:rPr>
              <a:t>legal status</a:t>
            </a:r>
            <a:r>
              <a:rPr lang="sk" sz="1800"/>
              <a:t> of electronic signatures (</a:t>
            </a:r>
            <a:r>
              <a:rPr lang="sk" sz="1800">
                <a:solidFill>
                  <a:srgbClr val="0066FF"/>
                </a:solidFill>
              </a:rPr>
              <a:t>compilation</a:t>
            </a:r>
            <a:r>
              <a:rPr lang="sk" sz="1800"/>
              <a:t>, result is website, infographics).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sk" sz="1800">
                <a:solidFill>
                  <a:srgbClr val="0066FF"/>
                </a:solidFill>
              </a:rPr>
              <a:t>Review </a:t>
            </a:r>
            <a:r>
              <a:rPr lang="sk" sz="1800"/>
              <a:t>current electronic </a:t>
            </a:r>
            <a:r>
              <a:rPr lang="sk" sz="1800">
                <a:solidFill>
                  <a:srgbClr val="0066FF"/>
                </a:solidFill>
              </a:rPr>
              <a:t>signature software</a:t>
            </a:r>
            <a:r>
              <a:rPr lang="sk" sz="1800"/>
              <a:t> (</a:t>
            </a:r>
            <a:r>
              <a:rPr lang="sk" sz="1800">
                <a:solidFill>
                  <a:srgbClr val="0066FF"/>
                </a:solidFill>
              </a:rPr>
              <a:t>comparing</a:t>
            </a:r>
            <a:r>
              <a:rPr lang="sk" sz="1800"/>
              <a:t> </a:t>
            </a:r>
            <a:r>
              <a:rPr lang="sk" sz="1800">
                <a:solidFill>
                  <a:srgbClr val="0066FF"/>
                </a:solidFill>
              </a:rPr>
              <a:t>UX </a:t>
            </a:r>
            <a:r>
              <a:rPr lang="sk" sz="1800"/>
              <a:t>and </a:t>
            </a:r>
            <a:r>
              <a:rPr lang="sk" sz="1800">
                <a:solidFill>
                  <a:srgbClr val="0066FF"/>
                </a:solidFill>
              </a:rPr>
              <a:t>output</a:t>
            </a:r>
            <a:r>
              <a:rPr lang="sk" sz="1800"/>
              <a:t>).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sk" sz="1800"/>
              <a:t>Propose and </a:t>
            </a:r>
            <a:r>
              <a:rPr lang="sk" sz="1800">
                <a:solidFill>
                  <a:srgbClr val="0066FF"/>
                </a:solidFill>
              </a:rPr>
              <a:t>develop </a:t>
            </a:r>
            <a:r>
              <a:rPr lang="sk" sz="1800"/>
              <a:t>open-source, cross-platform, and user-friendly </a:t>
            </a:r>
            <a:r>
              <a:rPr lang="sk" sz="1800">
                <a:solidFill>
                  <a:srgbClr val="0066FF"/>
                </a:solidFill>
              </a:rPr>
              <a:t>software</a:t>
            </a:r>
            <a:r>
              <a:rPr lang="sk" sz="1800"/>
              <a:t> compliant with </a:t>
            </a:r>
            <a:r>
              <a:rPr lang="sk" sz="1800">
                <a:solidFill>
                  <a:srgbClr val="0066FF"/>
                </a:solidFill>
              </a:rPr>
              <a:t>eIDAS </a:t>
            </a:r>
            <a:r>
              <a:rPr lang="sk" sz="1800"/>
              <a:t>Regulation (Regulation No 910⁄2014) for electronic </a:t>
            </a:r>
            <a:r>
              <a:rPr lang="sk" sz="1800">
                <a:solidFill>
                  <a:srgbClr val="0066FF"/>
                </a:solidFill>
              </a:rPr>
              <a:t>document signing</a:t>
            </a:r>
            <a:r>
              <a:rPr lang="sk" sz="1800"/>
              <a:t> (software engineering).</a:t>
            </a:r>
            <a:endParaRPr sz="1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1A1F33"/>
        </a:solid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2"/>
          <p:cNvSpPr txBox="1"/>
          <p:nvPr>
            <p:ph type="ctrTitle"/>
          </p:nvPr>
        </p:nvSpPr>
        <p:spPr>
          <a:xfrm>
            <a:off x="648300" y="1354750"/>
            <a:ext cx="3522300" cy="298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k" sz="7200">
                <a:solidFill>
                  <a:srgbClr val="1A1F33"/>
                </a:solidFill>
              </a:rPr>
              <a:t>3</a:t>
            </a:r>
            <a:r>
              <a:rPr lang="sk" sz="7200">
                <a:solidFill>
                  <a:srgbClr val="1A1F33"/>
                </a:solidFill>
              </a:rPr>
              <a:t>.</a:t>
            </a:r>
            <a:endParaRPr sz="7200">
              <a:solidFill>
                <a:srgbClr val="1A1F33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k"/>
              <a:t>PROGRESS</a:t>
            </a:r>
            <a:endParaRPr/>
          </a:p>
        </p:txBody>
      </p:sp>
      <p:sp>
        <p:nvSpPr>
          <p:cNvPr id="127" name="Google Shape;127;p22"/>
          <p:cNvSpPr txBox="1"/>
          <p:nvPr>
            <p:ph idx="4294967295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1A1F33"/>
        </a:solidFill>
      </p:bgPr>
    </p:bg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3"/>
          <p:cNvSpPr txBox="1"/>
          <p:nvPr>
            <p:ph idx="4294967295" type="ctrTitle"/>
          </p:nvPr>
        </p:nvSpPr>
        <p:spPr>
          <a:xfrm>
            <a:off x="669099" y="1991850"/>
            <a:ext cx="52515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k" sz="6000"/>
              <a:t>DEMO</a:t>
            </a:r>
            <a:endParaRPr sz="6000">
              <a:solidFill>
                <a:srgbClr val="1A1F33"/>
              </a:solidFill>
            </a:endParaRPr>
          </a:p>
        </p:txBody>
      </p:sp>
      <p:sp>
        <p:nvSpPr>
          <p:cNvPr id="133" name="Google Shape;133;p23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1A1F33"/>
        </a:solidFill>
      </p:bgPr>
    </p:bg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4"/>
          <p:cNvSpPr txBox="1"/>
          <p:nvPr>
            <p:ph type="title"/>
          </p:nvPr>
        </p:nvSpPr>
        <p:spPr>
          <a:xfrm>
            <a:off x="838350" y="893500"/>
            <a:ext cx="5324100" cy="4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k">
                <a:solidFill>
                  <a:srgbClr val="1A1F33"/>
                </a:solidFill>
              </a:rPr>
              <a:t>Current </a:t>
            </a:r>
            <a:r>
              <a:rPr lang="sk"/>
              <a:t>state</a:t>
            </a:r>
            <a:endParaRPr/>
          </a:p>
        </p:txBody>
      </p:sp>
      <p:sp>
        <p:nvSpPr>
          <p:cNvPr id="139" name="Google Shape;139;p24"/>
          <p:cNvSpPr txBox="1"/>
          <p:nvPr>
            <p:ph idx="1" type="body"/>
          </p:nvPr>
        </p:nvSpPr>
        <p:spPr>
          <a:xfrm>
            <a:off x="838250" y="1504950"/>
            <a:ext cx="5575500" cy="298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800"/>
              <a:buFont typeface="Roboto"/>
              <a:buChar char="●"/>
            </a:pPr>
            <a:r>
              <a:rPr lang="sk" sz="1800">
                <a:solidFill>
                  <a:srgbClr val="0066FF"/>
                </a:solidFill>
                <a:latin typeface="Roboto"/>
                <a:ea typeface="Roboto"/>
                <a:cs typeface="Roboto"/>
                <a:sym typeface="Roboto"/>
              </a:rPr>
              <a:t>Repositories </a:t>
            </a:r>
            <a:r>
              <a:rPr lang="sk" sz="1800">
                <a:latin typeface="Roboto"/>
                <a:ea typeface="Roboto"/>
                <a:cs typeface="Roboto"/>
                <a:sym typeface="Roboto"/>
              </a:rPr>
              <a:t>with the software set up (incl. </a:t>
            </a:r>
            <a:r>
              <a:rPr lang="sk" sz="1800">
                <a:solidFill>
                  <a:srgbClr val="0066FF"/>
                </a:solidFill>
                <a:latin typeface="Roboto"/>
                <a:ea typeface="Roboto"/>
                <a:cs typeface="Roboto"/>
                <a:sym typeface="Roboto"/>
              </a:rPr>
              <a:t>CI</a:t>
            </a:r>
            <a:r>
              <a:rPr lang="sk" sz="1800">
                <a:latin typeface="Roboto"/>
                <a:ea typeface="Roboto"/>
                <a:cs typeface="Roboto"/>
                <a:sym typeface="Roboto"/>
              </a:rPr>
              <a:t>).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"/>
              <a:buChar char="●"/>
            </a:pPr>
            <a:r>
              <a:rPr lang="sk" sz="1800">
                <a:latin typeface="Roboto"/>
                <a:ea typeface="Roboto"/>
                <a:cs typeface="Roboto"/>
                <a:sym typeface="Roboto"/>
              </a:rPr>
              <a:t>Software </a:t>
            </a:r>
            <a:r>
              <a:rPr lang="sk" sz="1800">
                <a:solidFill>
                  <a:srgbClr val="0066FF"/>
                </a:solidFill>
                <a:latin typeface="Roboto"/>
                <a:ea typeface="Roboto"/>
                <a:cs typeface="Roboto"/>
                <a:sym typeface="Roboto"/>
              </a:rPr>
              <a:t>requirements </a:t>
            </a:r>
            <a:r>
              <a:rPr lang="sk" sz="1800">
                <a:latin typeface="Roboto"/>
                <a:ea typeface="Roboto"/>
                <a:cs typeface="Roboto"/>
                <a:sym typeface="Roboto"/>
              </a:rPr>
              <a:t>- </a:t>
            </a:r>
            <a:r>
              <a:rPr lang="sk" sz="1800" u="sng">
                <a:solidFill>
                  <a:srgbClr val="0066FF"/>
                </a:solidFill>
                <a:latin typeface="Roboto"/>
                <a:ea typeface="Roboto"/>
                <a:cs typeface="Roboto"/>
                <a:sym typeface="Roboto"/>
                <a:hlinkClick r:id="rId3"/>
              </a:rPr>
              <a:t>Requirements</a:t>
            </a:r>
            <a:r>
              <a:rPr lang="sk" sz="1800">
                <a:latin typeface="Roboto"/>
                <a:ea typeface="Roboto"/>
                <a:cs typeface="Roboto"/>
                <a:sym typeface="Roboto"/>
              </a:rPr>
              <a:t>.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"/>
              <a:buChar char="●"/>
            </a:pPr>
            <a:r>
              <a:rPr lang="sk" sz="1800">
                <a:solidFill>
                  <a:srgbClr val="0066FF"/>
                </a:solidFill>
                <a:latin typeface="Roboto"/>
                <a:ea typeface="Roboto"/>
                <a:cs typeface="Roboto"/>
                <a:sym typeface="Roboto"/>
              </a:rPr>
              <a:t>Architecture </a:t>
            </a:r>
            <a:r>
              <a:rPr lang="sk" sz="1800">
                <a:latin typeface="Roboto"/>
                <a:ea typeface="Roboto"/>
                <a:cs typeface="Roboto"/>
                <a:sym typeface="Roboto"/>
              </a:rPr>
              <a:t>with </a:t>
            </a:r>
            <a:r>
              <a:rPr lang="sk" sz="1800" u="sng">
                <a:solidFill>
                  <a:srgbClr val="0066FF"/>
                </a:solidFill>
                <a:latin typeface="Roboto"/>
                <a:ea typeface="Roboto"/>
                <a:cs typeface="Roboto"/>
                <a:sym typeface="Roboto"/>
                <a:hlinkClick r:id="rId4"/>
              </a:rPr>
              <a:t>Backend specification</a:t>
            </a:r>
            <a:r>
              <a:rPr lang="sk" sz="1800">
                <a:latin typeface="Roboto"/>
                <a:ea typeface="Roboto"/>
                <a:cs typeface="Roboto"/>
                <a:sym typeface="Roboto"/>
              </a:rPr>
              <a:t>.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"/>
              <a:buChar char="●"/>
            </a:pPr>
            <a:r>
              <a:rPr lang="sk" sz="1800">
                <a:latin typeface="Roboto"/>
                <a:ea typeface="Roboto"/>
                <a:cs typeface="Roboto"/>
                <a:sym typeface="Roboto"/>
              </a:rPr>
              <a:t>Working </a:t>
            </a:r>
            <a:r>
              <a:rPr lang="sk" sz="1800">
                <a:solidFill>
                  <a:srgbClr val="0066FF"/>
                </a:solidFill>
                <a:latin typeface="Roboto"/>
                <a:ea typeface="Roboto"/>
                <a:cs typeface="Roboto"/>
                <a:sym typeface="Roboto"/>
              </a:rPr>
              <a:t>Proof of Concept</a:t>
            </a:r>
            <a:r>
              <a:rPr lang="sk" sz="1800">
                <a:latin typeface="Roboto"/>
                <a:ea typeface="Roboto"/>
                <a:cs typeface="Roboto"/>
                <a:sym typeface="Roboto"/>
              </a:rPr>
              <a:t> - </a:t>
            </a:r>
            <a:r>
              <a:rPr lang="sk" sz="1800">
                <a:solidFill>
                  <a:srgbClr val="0066FF"/>
                </a:solidFill>
                <a:latin typeface="Roboto"/>
                <a:ea typeface="Roboto"/>
                <a:cs typeface="Roboto"/>
                <a:sym typeface="Roboto"/>
              </a:rPr>
              <a:t>Octosign </a:t>
            </a:r>
            <a:r>
              <a:rPr lang="sk" sz="1800">
                <a:latin typeface="Roboto"/>
                <a:ea typeface="Roboto"/>
                <a:cs typeface="Roboto"/>
                <a:sym typeface="Roboto"/>
              </a:rPr>
              <a:t>and naive DSS backend (only PAdES on Windows).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"/>
              <a:buChar char="●"/>
            </a:pPr>
            <a:r>
              <a:rPr lang="sk" sz="1800">
                <a:latin typeface="Roboto"/>
                <a:ea typeface="Roboto"/>
                <a:cs typeface="Roboto"/>
                <a:sym typeface="Roboto"/>
              </a:rPr>
              <a:t>Exploration and discussion around the </a:t>
            </a:r>
            <a:r>
              <a:rPr lang="sk" sz="1800">
                <a:solidFill>
                  <a:srgbClr val="0066FF"/>
                </a:solidFill>
                <a:latin typeface="Roboto"/>
                <a:ea typeface="Roboto"/>
                <a:cs typeface="Roboto"/>
                <a:sym typeface="Roboto"/>
              </a:rPr>
              <a:t>legal implications</a:t>
            </a:r>
            <a:r>
              <a:rPr lang="sk" sz="1800">
                <a:latin typeface="Roboto"/>
                <a:ea typeface="Roboto"/>
                <a:cs typeface="Roboto"/>
                <a:sym typeface="Roboto"/>
              </a:rPr>
              <a:t> when using the certificates on the </a:t>
            </a:r>
            <a:r>
              <a:rPr lang="sk" sz="1800">
                <a:solidFill>
                  <a:srgbClr val="0066FF"/>
                </a:solidFill>
                <a:latin typeface="Roboto"/>
                <a:ea typeface="Roboto"/>
                <a:cs typeface="Roboto"/>
                <a:sym typeface="Roboto"/>
              </a:rPr>
              <a:t>EU ID cards</a:t>
            </a:r>
            <a:r>
              <a:rPr lang="sk" sz="1800">
                <a:latin typeface="Roboto"/>
                <a:ea typeface="Roboto"/>
                <a:cs typeface="Roboto"/>
                <a:sym typeface="Roboto"/>
              </a:rPr>
              <a:t> and bundled PKCS#11 DLLs.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Arviragus template">
  <a:themeElements>
    <a:clrScheme name="Custom 347">
      <a:dk1>
        <a:srgbClr val="666666"/>
      </a:dk1>
      <a:lt1>
        <a:srgbClr val="FFFFFF"/>
      </a:lt1>
      <a:dk2>
        <a:srgbClr val="999999"/>
      </a:dk2>
      <a:lt2>
        <a:srgbClr val="FFFFFF"/>
      </a:lt2>
      <a:accent1>
        <a:srgbClr val="8BC34A"/>
      </a:accent1>
      <a:accent2>
        <a:srgbClr val="00BCD4"/>
      </a:accent2>
      <a:accent3>
        <a:srgbClr val="9C27B0"/>
      </a:accent3>
      <a:accent4>
        <a:srgbClr val="E91E63"/>
      </a:accent4>
      <a:accent5>
        <a:srgbClr val="FF9800"/>
      </a:accent5>
      <a:accent6>
        <a:srgbClr val="FFEB3B"/>
      </a:accent6>
      <a:hlink>
        <a:srgbClr val="2196F3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